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Lst>
  <p:sldSz cx="18288000" cy="10287000"/>
  <p:notesSz cx="6858000" cy="9144000"/>
  <p:embeddedFontLst>
    <p:embeddedFont>
      <p:font typeface="Montserrat" charset="1" panose="00000500000000000000"/>
      <p:regular r:id="rId29"/>
    </p:embeddedFont>
    <p:embeddedFont>
      <p:font typeface="Barlow SemiCondensed Bold" charset="1" panose="00000806000000000000"/>
      <p:regular r:id="rId30"/>
    </p:embeddedFont>
    <p:embeddedFont>
      <p:font typeface="Montserrat Bold" charset="1" panose="00000800000000000000"/>
      <p:regular r:id="rId31"/>
    </p:embeddedFont>
    <p:embeddedFont>
      <p:font typeface="Montserrat Italics" charset="1" panose="00000500000000000000"/>
      <p:regular r:id="rId32"/>
    </p:embeddedFont>
    <p:embeddedFont>
      <p:font typeface="210 클레이토이" charset="1" panose="02020603020101020101"/>
      <p:regular r:id="rId3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 Id="rId3" Target="../media/image29.png" Type="http://schemas.openxmlformats.org/officeDocument/2006/relationships/image"/><Relationship Id="rId4" Target="../media/image30.png" Type="http://schemas.openxmlformats.org/officeDocument/2006/relationships/image"/><Relationship Id="rId5" Target="../media/image31.png" Type="http://schemas.openxmlformats.org/officeDocument/2006/relationships/image"/><Relationship Id="rId6" Target="../media/image32.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3.png" Type="http://schemas.openxmlformats.org/officeDocument/2006/relationships/image"/><Relationship Id="rId3" Target="../media/image34.png" Type="http://schemas.openxmlformats.org/officeDocument/2006/relationships/image"/><Relationship Id="rId4" Target="../media/image35.png" Type="http://schemas.openxmlformats.org/officeDocument/2006/relationships/image"/><Relationship Id="rId5" Target="../media/image36.png" Type="http://schemas.openxmlformats.org/officeDocument/2006/relationships/image"/><Relationship Id="rId6" Target="../media/image37.png" Type="http://schemas.openxmlformats.org/officeDocument/2006/relationships/image"/><Relationship Id="rId7" Target="../media/image38.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9.png" Type="http://schemas.openxmlformats.org/officeDocument/2006/relationships/image"/><Relationship Id="rId3" Target="../media/image40.png" Type="http://schemas.openxmlformats.org/officeDocument/2006/relationships/image"/><Relationship Id="rId4" Target="../media/image41.png" Type="http://schemas.openxmlformats.org/officeDocument/2006/relationships/image"/><Relationship Id="rId5" Target="../media/image42.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3.png" Type="http://schemas.openxmlformats.org/officeDocument/2006/relationships/image"/><Relationship Id="rId3" Target="../media/image44.png" Type="http://schemas.openxmlformats.org/officeDocument/2006/relationships/image"/><Relationship Id="rId4" Target="../media/image45.png" Type="http://schemas.openxmlformats.org/officeDocument/2006/relationships/image"/><Relationship Id="rId5" Target="../media/image37.png" Type="http://schemas.openxmlformats.org/officeDocument/2006/relationships/image"/><Relationship Id="rId6" Target="../media/image38.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7.png" Type="http://schemas.openxmlformats.org/officeDocument/2006/relationships/image"/><Relationship Id="rId3" Target="../media/image38.png" Type="http://schemas.openxmlformats.org/officeDocument/2006/relationships/image"/><Relationship Id="rId4" Target="../media/image46.png" Type="http://schemas.openxmlformats.org/officeDocument/2006/relationships/image"/><Relationship Id="rId5" Target="../media/image47.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7.png" Type="http://schemas.openxmlformats.org/officeDocument/2006/relationships/image"/><Relationship Id="rId3" Target="../media/image38.png" Type="http://schemas.openxmlformats.org/officeDocument/2006/relationships/image"/><Relationship Id="rId4" Target="../media/image48.png" Type="http://schemas.openxmlformats.org/officeDocument/2006/relationships/image"/><Relationship Id="rId5" Target="../media/image49.png" Type="http://schemas.openxmlformats.org/officeDocument/2006/relationships/image"/><Relationship Id="rId6" Target="../media/image50.png" Type="http://schemas.openxmlformats.org/officeDocument/2006/relationships/image"/><Relationship Id="rId7" Target="../media/image51.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2.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3.png" Type="http://schemas.openxmlformats.org/officeDocument/2006/relationships/image"/><Relationship Id="rId3" Target="../media/image54.png" Type="http://schemas.openxmlformats.org/officeDocument/2006/relationships/image"/><Relationship Id="rId4" Target="../media/image55.png" Type="http://schemas.openxmlformats.org/officeDocument/2006/relationships/image"/><Relationship Id="rId5" Target="../media/image56.png" Type="http://schemas.openxmlformats.org/officeDocument/2006/relationships/image"/><Relationship Id="rId6" Target="../media/image57.png" Type="http://schemas.openxmlformats.org/officeDocument/2006/relationships/image"/><Relationship Id="rId7" Target="../media/image58.png" Type="http://schemas.openxmlformats.org/officeDocument/2006/relationships/image"/><Relationship Id="rId8" Target="../media/image59.png" Type="http://schemas.openxmlformats.org/officeDocument/2006/relationships/image"/><Relationship Id="rId9" Target="../media/image60.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1.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2.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5.svg" Type="http://schemas.openxmlformats.org/officeDocument/2006/relationships/image"/><Relationship Id="rId11" Target="../media/image16.png" Type="http://schemas.openxmlformats.org/officeDocument/2006/relationships/image"/><Relationship Id="rId12" Target="../media/image17.svg" Type="http://schemas.openxmlformats.org/officeDocument/2006/relationships/image"/><Relationship Id="rId2" Target="../media/image2.png" Type="http://schemas.openxmlformats.org/officeDocument/2006/relationships/image"/><Relationship Id="rId3" Target="../media/image3.svg" Type="http://schemas.openxmlformats.org/officeDocument/2006/relationships/image"/><Relationship Id="rId4" Target="../media/image9.jpeg" Type="http://schemas.openxmlformats.org/officeDocument/2006/relationships/image"/><Relationship Id="rId5" Target="../media/image10.png" Type="http://schemas.openxmlformats.org/officeDocument/2006/relationships/image"/><Relationship Id="rId6" Target="../media/image11.svg" Type="http://schemas.openxmlformats.org/officeDocument/2006/relationships/image"/><Relationship Id="rId7" Target="../media/image12.png" Type="http://schemas.openxmlformats.org/officeDocument/2006/relationships/image"/><Relationship Id="rId8" Target="../media/image13.svg" Type="http://schemas.openxmlformats.org/officeDocument/2006/relationships/image"/><Relationship Id="rId9" Target="../media/image14.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3.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4.png" Type="http://schemas.openxmlformats.org/officeDocument/2006/relationships/image"/><Relationship Id="rId3" Target="../media/image65.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6.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 Id="rId3" Target="../media/image25.svg" Type="http://schemas.openxmlformats.org/officeDocument/2006/relationships/image"/><Relationship Id="rId4" Target="../media/image26.png" Type="http://schemas.openxmlformats.org/officeDocument/2006/relationships/image"/><Relationship Id="rId5" Target="../media/image27.pn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jpeg" Type="http://schemas.openxmlformats.org/officeDocument/2006/relationships/image"/><Relationship Id="rId11" Target="../media/image5.png" Type="http://schemas.openxmlformats.org/officeDocument/2006/relationships/image"/><Relationship Id="rId12" Target="../media/image6.svg" Type="http://schemas.openxmlformats.org/officeDocument/2006/relationships/image"/><Relationship Id="rId2" Target="../media/image2.png" Type="http://schemas.openxmlformats.org/officeDocument/2006/relationships/image"/><Relationship Id="rId3" Target="../media/image3.svg" Type="http://schemas.openxmlformats.org/officeDocument/2006/relationships/image"/><Relationship Id="rId4" Target="../media/image10.png" Type="http://schemas.openxmlformats.org/officeDocument/2006/relationships/image"/><Relationship Id="rId5" Target="../media/image11.svg" Type="http://schemas.openxmlformats.org/officeDocument/2006/relationships/image"/><Relationship Id="rId6" Target="../media/image18.png" Type="http://schemas.openxmlformats.org/officeDocument/2006/relationships/image"/><Relationship Id="rId7" Target="../media/image19.svg" Type="http://schemas.openxmlformats.org/officeDocument/2006/relationships/image"/><Relationship Id="rId8" Target="../media/image16.png" Type="http://schemas.openxmlformats.org/officeDocument/2006/relationships/image"/><Relationship Id="rId9" Target="../media/image17.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svg" Type="http://schemas.openxmlformats.org/officeDocument/2006/relationships/image"/><Relationship Id="rId4" Target="../media/image20.png" Type="http://schemas.openxmlformats.org/officeDocument/2006/relationships/image"/><Relationship Id="rId5" Target="../media/image21.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2.png" Type="http://schemas.openxmlformats.org/officeDocument/2006/relationships/image"/><Relationship Id="rId2" Target="../media/image2.png" Type="http://schemas.openxmlformats.org/officeDocument/2006/relationships/image"/><Relationship Id="rId3" Target="../media/image3.svg" Type="http://schemas.openxmlformats.org/officeDocument/2006/relationships/image"/><Relationship Id="rId4" Target="../media/image16.png" Type="http://schemas.openxmlformats.org/officeDocument/2006/relationships/image"/><Relationship Id="rId5" Target="../media/image17.svg" Type="http://schemas.openxmlformats.org/officeDocument/2006/relationships/image"/><Relationship Id="rId6" Target="../media/image10.png" Type="http://schemas.openxmlformats.org/officeDocument/2006/relationships/image"/><Relationship Id="rId7" Target="../media/image11.svg" Type="http://schemas.openxmlformats.org/officeDocument/2006/relationships/image"/><Relationship Id="rId8" Target="../media/image14.png" Type="http://schemas.openxmlformats.org/officeDocument/2006/relationships/image"/><Relationship Id="rId9" Target="../media/image15.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23.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 Id="rId3" Target="../media/image25.svg" Type="http://schemas.openxmlformats.org/officeDocument/2006/relationships/image"/><Relationship Id="rId4" Target="../media/image26.png" Type="http://schemas.openxmlformats.org/officeDocument/2006/relationships/image"/><Relationship Id="rId5" Target="../media/image27.pn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11" t="0" r="-111" b="0"/>
            </a:stretch>
          </a:blipFill>
        </p:spPr>
      </p:sp>
      <p:sp>
        <p:nvSpPr>
          <p:cNvPr name="Freeform 3" id="3"/>
          <p:cNvSpPr/>
          <p:nvPr/>
        </p:nvSpPr>
        <p:spPr>
          <a:xfrm flipH="true" flipV="false" rot="0">
            <a:off x="9573710" y="1572743"/>
            <a:ext cx="7685590" cy="7685590"/>
          </a:xfrm>
          <a:custGeom>
            <a:avLst/>
            <a:gdLst/>
            <a:ahLst/>
            <a:cxnLst/>
            <a:rect r="r" b="b" t="t" l="l"/>
            <a:pathLst>
              <a:path h="7685590" w="7685590">
                <a:moveTo>
                  <a:pt x="7685590" y="0"/>
                </a:moveTo>
                <a:lnTo>
                  <a:pt x="0" y="0"/>
                </a:lnTo>
                <a:lnTo>
                  <a:pt x="0" y="7685590"/>
                </a:lnTo>
                <a:lnTo>
                  <a:pt x="7685590" y="7685590"/>
                </a:lnTo>
                <a:lnTo>
                  <a:pt x="768559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4" id="4"/>
          <p:cNvSpPr/>
          <p:nvPr/>
        </p:nvSpPr>
        <p:spPr>
          <a:xfrm>
            <a:off x="14669683" y="2251375"/>
            <a:ext cx="2543296" cy="0"/>
          </a:xfrm>
          <a:prstGeom prst="line">
            <a:avLst/>
          </a:prstGeom>
          <a:ln cap="rnd" w="581025">
            <a:solidFill>
              <a:srgbClr val="FFFFFF"/>
            </a:solidFill>
            <a:prstDash val="solid"/>
            <a:headEnd type="none" len="sm" w="sm"/>
            <a:tailEnd type="none" len="sm" w="sm"/>
          </a:ln>
        </p:spPr>
      </p:sp>
      <p:grpSp>
        <p:nvGrpSpPr>
          <p:cNvPr name="Group 5" id="5"/>
          <p:cNvGrpSpPr>
            <a:grpSpLocks noChangeAspect="true"/>
          </p:cNvGrpSpPr>
          <p:nvPr/>
        </p:nvGrpSpPr>
        <p:grpSpPr>
          <a:xfrm rot="5400000">
            <a:off x="11205771" y="1176824"/>
            <a:ext cx="4421468" cy="8748634"/>
            <a:chOff x="0" y="0"/>
            <a:chExt cx="2620010" cy="5184140"/>
          </a:xfrm>
        </p:grpSpPr>
        <p:sp>
          <p:nvSpPr>
            <p:cNvPr name="Freeform 6" id="6"/>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7" id="7"/>
            <p:cNvSpPr/>
            <p:nvPr/>
          </p:nvSpPr>
          <p:spPr>
            <a:xfrm flipH="false" flipV="false" rot="-5400000">
              <a:off x="-1127754" y="1469384"/>
              <a:ext cx="4876800" cy="2251710"/>
            </a:xfrm>
            <a:custGeom>
              <a:avLst/>
              <a:gdLst/>
              <a:ahLst/>
              <a:cxnLst/>
              <a:rect r="r" b="b" t="t" l="l"/>
              <a:pathLst>
                <a:path h="2251710" w="4876800">
                  <a:moveTo>
                    <a:pt x="4876800" y="2040889"/>
                  </a:moveTo>
                  <a:lnTo>
                    <a:pt x="4876800" y="1769110"/>
                  </a:lnTo>
                  <a:lnTo>
                    <a:pt x="4819650" y="1769110"/>
                  </a:lnTo>
                  <a:cubicBezTo>
                    <a:pt x="4754880" y="1769110"/>
                    <a:pt x="4701540" y="1715770"/>
                    <a:pt x="4701540" y="1650999"/>
                  </a:cubicBezTo>
                  <a:lnTo>
                    <a:pt x="4701540" y="601980"/>
                  </a:lnTo>
                  <a:cubicBezTo>
                    <a:pt x="4701540" y="537210"/>
                    <a:pt x="4754880" y="483870"/>
                    <a:pt x="4819650" y="483870"/>
                  </a:cubicBezTo>
                  <a:lnTo>
                    <a:pt x="4876800" y="483870"/>
                  </a:lnTo>
                  <a:lnTo>
                    <a:pt x="4876800" y="209550"/>
                  </a:lnTo>
                  <a:cubicBezTo>
                    <a:pt x="4876800" y="93980"/>
                    <a:pt x="4782820" y="0"/>
                    <a:pt x="4667250" y="0"/>
                  </a:cubicBezTo>
                  <a:lnTo>
                    <a:pt x="209550" y="0"/>
                  </a:lnTo>
                  <a:cubicBezTo>
                    <a:pt x="93980" y="0"/>
                    <a:pt x="0" y="93980"/>
                    <a:pt x="0" y="209550"/>
                  </a:cubicBezTo>
                  <a:lnTo>
                    <a:pt x="0" y="2040889"/>
                  </a:lnTo>
                  <a:cubicBezTo>
                    <a:pt x="0" y="2156460"/>
                    <a:pt x="93980" y="2250439"/>
                    <a:pt x="209550" y="2250439"/>
                  </a:cubicBezTo>
                  <a:lnTo>
                    <a:pt x="4667250" y="2250439"/>
                  </a:lnTo>
                  <a:cubicBezTo>
                    <a:pt x="4782820" y="2251710"/>
                    <a:pt x="4876800" y="2157729"/>
                    <a:pt x="4876800" y="2040889"/>
                  </a:cubicBezTo>
                  <a:close/>
                </a:path>
              </a:pathLst>
            </a:custGeom>
            <a:blipFill>
              <a:blip r:embed="rId5"/>
              <a:stretch>
                <a:fillRect l="-6970" t="0" r="-6970" b="0"/>
              </a:stretch>
            </a:blipFill>
          </p:spPr>
        </p:sp>
        <p:sp>
          <p:nvSpPr>
            <p:cNvPr name="Freeform 8" id="8"/>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p:spPr>
        </p:sp>
        <p:sp>
          <p:nvSpPr>
            <p:cNvPr name="Freeform 9" id="9"/>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55555"/>
            </a:solidFill>
          </p:spPr>
        </p:sp>
        <p:sp>
          <p:nvSpPr>
            <p:cNvPr name="Freeform 10" id="10"/>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sp>
        <p:sp>
          <p:nvSpPr>
            <p:cNvPr name="Freeform 11" id="11"/>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sp>
        <p:sp>
          <p:nvSpPr>
            <p:cNvPr name="Freeform 12" id="12"/>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sp>
        <p:sp>
          <p:nvSpPr>
            <p:cNvPr name="Freeform 13" id="13"/>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sp>
        <p:sp>
          <p:nvSpPr>
            <p:cNvPr name="Freeform 14" id="14"/>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sp>
      </p:grpSp>
      <p:sp>
        <p:nvSpPr>
          <p:cNvPr name="AutoShape 15" id="15"/>
          <p:cNvSpPr/>
          <p:nvPr/>
        </p:nvSpPr>
        <p:spPr>
          <a:xfrm rot="0">
            <a:off x="1036658" y="8929688"/>
            <a:ext cx="2672521" cy="0"/>
          </a:xfrm>
          <a:prstGeom prst="line">
            <a:avLst/>
          </a:prstGeom>
          <a:ln cap="rnd" w="657225">
            <a:solidFill>
              <a:srgbClr val="FFFFFF"/>
            </a:solidFill>
            <a:prstDash val="solid"/>
            <a:headEnd type="none" len="sm" w="sm"/>
            <a:tailEnd type="none" len="sm" w="sm"/>
          </a:ln>
        </p:spPr>
      </p:sp>
      <p:grpSp>
        <p:nvGrpSpPr>
          <p:cNvPr name="Group 16" id="16"/>
          <p:cNvGrpSpPr/>
          <p:nvPr/>
        </p:nvGrpSpPr>
        <p:grpSpPr>
          <a:xfrm rot="0">
            <a:off x="3147065" y="9024799"/>
            <a:ext cx="467003" cy="467003"/>
            <a:chOff x="0" y="0"/>
            <a:chExt cx="6350000" cy="6350000"/>
          </a:xfrm>
        </p:grpSpPr>
        <p:sp>
          <p:nvSpPr>
            <p:cNvPr name="Freeform 17" id="17"/>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761CC3"/>
            </a:solidFill>
          </p:spPr>
        </p:sp>
      </p:grpSp>
      <p:sp>
        <p:nvSpPr>
          <p:cNvPr name="Freeform 18" id="18"/>
          <p:cNvSpPr/>
          <p:nvPr/>
        </p:nvSpPr>
        <p:spPr>
          <a:xfrm flipH="false" flipV="false" rot="0">
            <a:off x="3300914" y="9139250"/>
            <a:ext cx="159305" cy="238165"/>
          </a:xfrm>
          <a:custGeom>
            <a:avLst/>
            <a:gdLst/>
            <a:ahLst/>
            <a:cxnLst/>
            <a:rect r="r" b="b" t="t" l="l"/>
            <a:pathLst>
              <a:path h="238165" w="159305">
                <a:moveTo>
                  <a:pt x="0" y="0"/>
                </a:moveTo>
                <a:lnTo>
                  <a:pt x="159304" y="0"/>
                </a:lnTo>
                <a:lnTo>
                  <a:pt x="159304" y="238166"/>
                </a:lnTo>
                <a:lnTo>
                  <a:pt x="0" y="23816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9" id="19"/>
          <p:cNvSpPr/>
          <p:nvPr/>
        </p:nvSpPr>
        <p:spPr>
          <a:xfrm flipH="false" flipV="false" rot="0">
            <a:off x="16758312" y="2113295"/>
            <a:ext cx="273856" cy="265298"/>
          </a:xfrm>
          <a:custGeom>
            <a:avLst/>
            <a:gdLst/>
            <a:ahLst/>
            <a:cxnLst/>
            <a:rect r="r" b="b" t="t" l="l"/>
            <a:pathLst>
              <a:path h="265298" w="273856">
                <a:moveTo>
                  <a:pt x="0" y="0"/>
                </a:moveTo>
                <a:lnTo>
                  <a:pt x="273856" y="0"/>
                </a:lnTo>
                <a:lnTo>
                  <a:pt x="273856" y="265298"/>
                </a:lnTo>
                <a:lnTo>
                  <a:pt x="0" y="26529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20" id="20"/>
          <p:cNvGrpSpPr/>
          <p:nvPr/>
        </p:nvGrpSpPr>
        <p:grpSpPr>
          <a:xfrm rot="0">
            <a:off x="7600950" y="3600450"/>
            <a:ext cx="3086100" cy="3086100"/>
            <a:chOff x="0" y="0"/>
            <a:chExt cx="812800" cy="812800"/>
          </a:xfrm>
        </p:grpSpPr>
        <p:sp>
          <p:nvSpPr>
            <p:cNvPr name="Freeform 21" id="2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61CC3"/>
            </a:solidFill>
          </p:spPr>
        </p:sp>
        <p:sp>
          <p:nvSpPr>
            <p:cNvPr name="TextBox 22" id="22"/>
            <p:cNvSpPr txBox="true"/>
            <p:nvPr/>
          </p:nvSpPr>
          <p:spPr>
            <a:xfrm>
              <a:off x="76200" y="38100"/>
              <a:ext cx="660400" cy="698500"/>
            </a:xfrm>
            <a:prstGeom prst="rect">
              <a:avLst/>
            </a:prstGeom>
          </p:spPr>
          <p:txBody>
            <a:bodyPr anchor="ctr" rtlCol="false" tIns="50800" lIns="50800" bIns="50800" rIns="50800"/>
            <a:lstStyle/>
            <a:p>
              <a:pPr algn="ctr">
                <a:lnSpc>
                  <a:spcPts val="3348"/>
                </a:lnSpc>
              </a:pPr>
            </a:p>
          </p:txBody>
        </p:sp>
      </p:grpSp>
      <p:sp>
        <p:nvSpPr>
          <p:cNvPr name="TextBox 23" id="23"/>
          <p:cNvSpPr txBox="true"/>
          <p:nvPr/>
        </p:nvSpPr>
        <p:spPr>
          <a:xfrm rot="0">
            <a:off x="14850495" y="2113295"/>
            <a:ext cx="1907817" cy="276159"/>
          </a:xfrm>
          <a:prstGeom prst="rect">
            <a:avLst/>
          </a:prstGeom>
        </p:spPr>
        <p:txBody>
          <a:bodyPr anchor="t" rtlCol="false" tIns="0" lIns="0" bIns="0" rIns="0">
            <a:spAutoFit/>
          </a:bodyPr>
          <a:lstStyle/>
          <a:p>
            <a:pPr algn="l">
              <a:lnSpc>
                <a:spcPts val="2193"/>
              </a:lnSpc>
            </a:pPr>
            <a:r>
              <a:rPr lang="en-US" sz="1827">
                <a:solidFill>
                  <a:srgbClr val="761CC3"/>
                </a:solidFill>
                <a:latin typeface="Montserrat"/>
                <a:ea typeface="Montserrat"/>
                <a:cs typeface="Montserrat"/>
                <a:sym typeface="Montserrat"/>
              </a:rPr>
              <a:t>Search . . .</a:t>
            </a:r>
          </a:p>
        </p:txBody>
      </p:sp>
      <p:sp>
        <p:nvSpPr>
          <p:cNvPr name="TextBox 24" id="24"/>
          <p:cNvSpPr txBox="true"/>
          <p:nvPr/>
        </p:nvSpPr>
        <p:spPr>
          <a:xfrm rot="0">
            <a:off x="1276314" y="4053604"/>
            <a:ext cx="7765874" cy="2790544"/>
          </a:xfrm>
          <a:prstGeom prst="rect">
            <a:avLst/>
          </a:prstGeom>
        </p:spPr>
        <p:txBody>
          <a:bodyPr anchor="t" rtlCol="false" tIns="0" lIns="0" bIns="0" rIns="0">
            <a:spAutoFit/>
          </a:bodyPr>
          <a:lstStyle/>
          <a:p>
            <a:pPr algn="ctr">
              <a:lnSpc>
                <a:spcPts val="7299"/>
              </a:lnSpc>
            </a:pPr>
            <a:r>
              <a:rPr lang="en-US" b="true" sz="6635">
                <a:solidFill>
                  <a:srgbClr val="FFFFFF"/>
                </a:solidFill>
                <a:latin typeface="Barlow SemiCondensed Bold"/>
                <a:ea typeface="Barlow SemiCondensed Bold"/>
                <a:cs typeface="Barlow SemiCondensed Bold"/>
                <a:sym typeface="Barlow SemiCondensed Bold"/>
              </a:rPr>
              <a:t>E-COMMERCE </a:t>
            </a:r>
          </a:p>
          <a:p>
            <a:pPr algn="ctr">
              <a:lnSpc>
                <a:spcPts val="7299"/>
              </a:lnSpc>
            </a:pPr>
            <a:r>
              <a:rPr lang="en-US" b="true" sz="6635">
                <a:solidFill>
                  <a:srgbClr val="FFFFFF"/>
                </a:solidFill>
                <a:latin typeface="Barlow SemiCondensed Bold"/>
                <a:ea typeface="Barlow SemiCondensed Bold"/>
                <a:cs typeface="Barlow SemiCondensed Bold"/>
                <a:sym typeface="Barlow SemiCondensed Bold"/>
              </a:rPr>
              <a:t>TOKO KUE &amp; CAMILAN</a:t>
            </a:r>
          </a:p>
          <a:p>
            <a:pPr algn="ctr">
              <a:lnSpc>
                <a:spcPts val="7299"/>
              </a:lnSpc>
            </a:pPr>
          </a:p>
        </p:txBody>
      </p:sp>
      <p:sp>
        <p:nvSpPr>
          <p:cNvPr name="TextBox 25" id="25"/>
          <p:cNvSpPr txBox="true"/>
          <p:nvPr/>
        </p:nvSpPr>
        <p:spPr>
          <a:xfrm rot="0">
            <a:off x="1339551" y="9052877"/>
            <a:ext cx="1651581" cy="372811"/>
          </a:xfrm>
          <a:prstGeom prst="rect">
            <a:avLst/>
          </a:prstGeom>
        </p:spPr>
        <p:txBody>
          <a:bodyPr anchor="t" rtlCol="false" tIns="0" lIns="0" bIns="0" rIns="0">
            <a:spAutoFit/>
          </a:bodyPr>
          <a:lstStyle/>
          <a:p>
            <a:pPr algn="l">
              <a:lnSpc>
                <a:spcPts val="3079"/>
              </a:lnSpc>
            </a:pPr>
            <a:r>
              <a:rPr lang="en-US" sz="2199" b="true">
                <a:solidFill>
                  <a:srgbClr val="761CC3"/>
                </a:solidFill>
                <a:latin typeface="Montserrat Bold"/>
                <a:ea typeface="Montserrat Bold"/>
                <a:cs typeface="Montserrat Bold"/>
                <a:sym typeface="Montserrat Bold"/>
              </a:rPr>
              <a:t>Start Page</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AF8F1"/>
        </a:solidFill>
      </p:bgPr>
    </p:bg>
    <p:spTree>
      <p:nvGrpSpPr>
        <p:cNvPr id="1" name=""/>
        <p:cNvGrpSpPr/>
        <p:nvPr/>
      </p:nvGrpSpPr>
      <p:grpSpPr>
        <a:xfrm>
          <a:off x="0" y="0"/>
          <a:ext cx="0" cy="0"/>
          <a:chOff x="0" y="0"/>
          <a:chExt cx="0" cy="0"/>
        </a:xfrm>
      </p:grpSpPr>
      <p:sp>
        <p:nvSpPr>
          <p:cNvPr name="Freeform 2" id="2"/>
          <p:cNvSpPr/>
          <p:nvPr/>
        </p:nvSpPr>
        <p:spPr>
          <a:xfrm flipH="false" flipV="false" rot="0">
            <a:off x="9144000" y="4578677"/>
            <a:ext cx="6537939" cy="563897"/>
          </a:xfrm>
          <a:custGeom>
            <a:avLst/>
            <a:gdLst/>
            <a:ahLst/>
            <a:cxnLst/>
            <a:rect r="r" b="b" t="t" l="l"/>
            <a:pathLst>
              <a:path h="563897" w="6537939">
                <a:moveTo>
                  <a:pt x="0" y="0"/>
                </a:moveTo>
                <a:lnTo>
                  <a:pt x="6537939" y="0"/>
                </a:lnTo>
                <a:lnTo>
                  <a:pt x="6537939" y="563897"/>
                </a:lnTo>
                <a:lnTo>
                  <a:pt x="0" y="563897"/>
                </a:lnTo>
                <a:lnTo>
                  <a:pt x="0" y="0"/>
                </a:lnTo>
                <a:close/>
              </a:path>
            </a:pathLst>
          </a:custGeom>
          <a:blipFill>
            <a:blip r:embed="rId2"/>
            <a:stretch>
              <a:fillRect l="0" t="0" r="0" b="0"/>
            </a:stretch>
          </a:blipFill>
        </p:spPr>
      </p:sp>
      <p:sp>
        <p:nvSpPr>
          <p:cNvPr name="Freeform 3" id="3"/>
          <p:cNvSpPr/>
          <p:nvPr/>
        </p:nvSpPr>
        <p:spPr>
          <a:xfrm flipH="false" flipV="false" rot="0">
            <a:off x="9144000" y="789441"/>
            <a:ext cx="6537939" cy="2437559"/>
          </a:xfrm>
          <a:custGeom>
            <a:avLst/>
            <a:gdLst/>
            <a:ahLst/>
            <a:cxnLst/>
            <a:rect r="r" b="b" t="t" l="l"/>
            <a:pathLst>
              <a:path h="2437559" w="6537939">
                <a:moveTo>
                  <a:pt x="0" y="0"/>
                </a:moveTo>
                <a:lnTo>
                  <a:pt x="6537939" y="0"/>
                </a:lnTo>
                <a:lnTo>
                  <a:pt x="6537939" y="2437558"/>
                </a:lnTo>
                <a:lnTo>
                  <a:pt x="0" y="2437558"/>
                </a:lnTo>
                <a:lnTo>
                  <a:pt x="0" y="0"/>
                </a:lnTo>
                <a:close/>
              </a:path>
            </a:pathLst>
          </a:custGeom>
          <a:blipFill>
            <a:blip r:embed="rId3"/>
            <a:stretch>
              <a:fillRect l="0" t="0" r="0" b="-13321"/>
            </a:stretch>
          </a:blipFill>
        </p:spPr>
      </p:sp>
      <p:sp>
        <p:nvSpPr>
          <p:cNvPr name="Freeform 4" id="4"/>
          <p:cNvSpPr/>
          <p:nvPr/>
        </p:nvSpPr>
        <p:spPr>
          <a:xfrm flipH="false" flipV="false" rot="0">
            <a:off x="9144000" y="3049935"/>
            <a:ext cx="6537939" cy="1536416"/>
          </a:xfrm>
          <a:custGeom>
            <a:avLst/>
            <a:gdLst/>
            <a:ahLst/>
            <a:cxnLst/>
            <a:rect r="r" b="b" t="t" l="l"/>
            <a:pathLst>
              <a:path h="1536416" w="6537939">
                <a:moveTo>
                  <a:pt x="0" y="0"/>
                </a:moveTo>
                <a:lnTo>
                  <a:pt x="6537939" y="0"/>
                </a:lnTo>
                <a:lnTo>
                  <a:pt x="6537939" y="1536415"/>
                </a:lnTo>
                <a:lnTo>
                  <a:pt x="0" y="1536415"/>
                </a:lnTo>
                <a:lnTo>
                  <a:pt x="0" y="0"/>
                </a:lnTo>
                <a:close/>
              </a:path>
            </a:pathLst>
          </a:custGeom>
          <a:blipFill>
            <a:blip r:embed="rId4"/>
            <a:stretch>
              <a:fillRect l="0" t="0" r="0" b="0"/>
            </a:stretch>
          </a:blipFill>
        </p:spPr>
      </p:sp>
      <p:sp>
        <p:nvSpPr>
          <p:cNvPr name="Freeform 5" id="5"/>
          <p:cNvSpPr/>
          <p:nvPr/>
        </p:nvSpPr>
        <p:spPr>
          <a:xfrm flipH="false" flipV="false" rot="0">
            <a:off x="9144000" y="5030897"/>
            <a:ext cx="6537939" cy="2811314"/>
          </a:xfrm>
          <a:custGeom>
            <a:avLst/>
            <a:gdLst/>
            <a:ahLst/>
            <a:cxnLst/>
            <a:rect r="r" b="b" t="t" l="l"/>
            <a:pathLst>
              <a:path h="2811314" w="6537939">
                <a:moveTo>
                  <a:pt x="0" y="0"/>
                </a:moveTo>
                <a:lnTo>
                  <a:pt x="6537939" y="0"/>
                </a:lnTo>
                <a:lnTo>
                  <a:pt x="6537939" y="2811314"/>
                </a:lnTo>
                <a:lnTo>
                  <a:pt x="0" y="2811314"/>
                </a:lnTo>
                <a:lnTo>
                  <a:pt x="0" y="0"/>
                </a:lnTo>
                <a:close/>
              </a:path>
            </a:pathLst>
          </a:custGeom>
          <a:blipFill>
            <a:blip r:embed="rId5"/>
            <a:stretch>
              <a:fillRect l="0" t="0" r="0" b="0"/>
            </a:stretch>
          </a:blipFill>
        </p:spPr>
      </p:sp>
      <p:sp>
        <p:nvSpPr>
          <p:cNvPr name="Freeform 6" id="6"/>
          <p:cNvSpPr/>
          <p:nvPr/>
        </p:nvSpPr>
        <p:spPr>
          <a:xfrm flipH="false" flipV="false" rot="0">
            <a:off x="9144000" y="7842211"/>
            <a:ext cx="6537939" cy="1655349"/>
          </a:xfrm>
          <a:custGeom>
            <a:avLst/>
            <a:gdLst/>
            <a:ahLst/>
            <a:cxnLst/>
            <a:rect r="r" b="b" t="t" l="l"/>
            <a:pathLst>
              <a:path h="1655349" w="6537939">
                <a:moveTo>
                  <a:pt x="0" y="0"/>
                </a:moveTo>
                <a:lnTo>
                  <a:pt x="6537939" y="0"/>
                </a:lnTo>
                <a:lnTo>
                  <a:pt x="6537939" y="1655348"/>
                </a:lnTo>
                <a:lnTo>
                  <a:pt x="0" y="1655348"/>
                </a:lnTo>
                <a:lnTo>
                  <a:pt x="0" y="0"/>
                </a:lnTo>
                <a:close/>
              </a:path>
            </a:pathLst>
          </a:custGeom>
          <a:blipFill>
            <a:blip r:embed="rId6"/>
            <a:stretch>
              <a:fillRect l="0" t="-1344" r="0" b="-1344"/>
            </a:stretch>
          </a:blipFill>
        </p:spPr>
      </p:sp>
      <p:sp>
        <p:nvSpPr>
          <p:cNvPr name="TextBox 7" id="7"/>
          <p:cNvSpPr txBox="true"/>
          <p:nvPr/>
        </p:nvSpPr>
        <p:spPr>
          <a:xfrm rot="0">
            <a:off x="1028700" y="3291546"/>
            <a:ext cx="7477630" cy="3145008"/>
          </a:xfrm>
          <a:prstGeom prst="rect">
            <a:avLst/>
          </a:prstGeom>
        </p:spPr>
        <p:txBody>
          <a:bodyPr anchor="t" rtlCol="false" tIns="0" lIns="0" bIns="0" rIns="0">
            <a:spAutoFit/>
          </a:bodyPr>
          <a:lstStyle/>
          <a:p>
            <a:pPr algn="ctr">
              <a:lnSpc>
                <a:spcPts val="8362"/>
              </a:lnSpc>
            </a:pPr>
            <a:r>
              <a:rPr lang="en-US" sz="5973">
                <a:solidFill>
                  <a:srgbClr val="DB5C5C"/>
                </a:solidFill>
                <a:latin typeface="210 클레이토이"/>
                <a:ea typeface="210 클레이토이"/>
                <a:cs typeface="210 클레이토이"/>
                <a:sym typeface="210 클레이토이"/>
              </a:rPr>
              <a:t>Fronted User</a:t>
            </a:r>
          </a:p>
          <a:p>
            <a:pPr algn="ctr">
              <a:lnSpc>
                <a:spcPts val="8362"/>
              </a:lnSpc>
            </a:pPr>
            <a:r>
              <a:rPr lang="en-US" sz="5973">
                <a:solidFill>
                  <a:srgbClr val="DB5C5C"/>
                </a:solidFill>
                <a:latin typeface="210 클레이토이"/>
                <a:ea typeface="210 클레이토이"/>
                <a:cs typeface="210 클레이토이"/>
                <a:sym typeface="210 클레이토이"/>
              </a:rPr>
              <a:t>WEB E-Commerce</a:t>
            </a:r>
          </a:p>
          <a:p>
            <a:pPr algn="ctr">
              <a:lnSpc>
                <a:spcPts val="8362"/>
              </a:lnSpc>
            </a:pPr>
            <a:r>
              <a:rPr lang="en-US" sz="5973">
                <a:solidFill>
                  <a:srgbClr val="DB5C5C"/>
                </a:solidFill>
                <a:latin typeface="210 클레이토이"/>
                <a:ea typeface="210 클레이토이"/>
                <a:cs typeface="210 클레이토이"/>
                <a:sym typeface="210 클레이토이"/>
              </a:rPr>
              <a:t>Toko Kue &amp; Camilan</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AF8F1"/>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2843893"/>
            <a:ext cx="7228629" cy="3054096"/>
          </a:xfrm>
          <a:custGeom>
            <a:avLst/>
            <a:gdLst/>
            <a:ahLst/>
            <a:cxnLst/>
            <a:rect r="r" b="b" t="t" l="l"/>
            <a:pathLst>
              <a:path h="3054096" w="7228629">
                <a:moveTo>
                  <a:pt x="0" y="0"/>
                </a:moveTo>
                <a:lnTo>
                  <a:pt x="7228629" y="0"/>
                </a:lnTo>
                <a:lnTo>
                  <a:pt x="7228629" y="3054095"/>
                </a:lnTo>
                <a:lnTo>
                  <a:pt x="0" y="3054095"/>
                </a:lnTo>
                <a:lnTo>
                  <a:pt x="0" y="0"/>
                </a:lnTo>
                <a:close/>
              </a:path>
            </a:pathLst>
          </a:custGeom>
          <a:blipFill>
            <a:blip r:embed="rId2"/>
            <a:stretch>
              <a:fillRect l="0" t="0" r="0" b="0"/>
            </a:stretch>
          </a:blipFill>
        </p:spPr>
      </p:sp>
      <p:sp>
        <p:nvSpPr>
          <p:cNvPr name="Freeform 3" id="3"/>
          <p:cNvSpPr/>
          <p:nvPr/>
        </p:nvSpPr>
        <p:spPr>
          <a:xfrm flipH="false" flipV="false" rot="0">
            <a:off x="1028700" y="5939787"/>
            <a:ext cx="7228629" cy="2313161"/>
          </a:xfrm>
          <a:custGeom>
            <a:avLst/>
            <a:gdLst/>
            <a:ahLst/>
            <a:cxnLst/>
            <a:rect r="r" b="b" t="t" l="l"/>
            <a:pathLst>
              <a:path h="2313161" w="7228629">
                <a:moveTo>
                  <a:pt x="0" y="0"/>
                </a:moveTo>
                <a:lnTo>
                  <a:pt x="7228629" y="0"/>
                </a:lnTo>
                <a:lnTo>
                  <a:pt x="7228629" y="2313162"/>
                </a:lnTo>
                <a:lnTo>
                  <a:pt x="0" y="2313162"/>
                </a:lnTo>
                <a:lnTo>
                  <a:pt x="0" y="0"/>
                </a:lnTo>
                <a:close/>
              </a:path>
            </a:pathLst>
          </a:custGeom>
          <a:blipFill>
            <a:blip r:embed="rId3"/>
            <a:stretch>
              <a:fillRect l="0" t="0" r="0" b="0"/>
            </a:stretch>
          </a:blipFill>
        </p:spPr>
      </p:sp>
      <p:sp>
        <p:nvSpPr>
          <p:cNvPr name="Freeform 4" id="4"/>
          <p:cNvSpPr/>
          <p:nvPr/>
        </p:nvSpPr>
        <p:spPr>
          <a:xfrm flipH="false" flipV="false" rot="0">
            <a:off x="1028700" y="8252949"/>
            <a:ext cx="7228629" cy="1174652"/>
          </a:xfrm>
          <a:custGeom>
            <a:avLst/>
            <a:gdLst/>
            <a:ahLst/>
            <a:cxnLst/>
            <a:rect r="r" b="b" t="t" l="l"/>
            <a:pathLst>
              <a:path h="1174652" w="7228629">
                <a:moveTo>
                  <a:pt x="0" y="0"/>
                </a:moveTo>
                <a:lnTo>
                  <a:pt x="7228629" y="0"/>
                </a:lnTo>
                <a:lnTo>
                  <a:pt x="7228629" y="1174652"/>
                </a:lnTo>
                <a:lnTo>
                  <a:pt x="0" y="1174652"/>
                </a:lnTo>
                <a:lnTo>
                  <a:pt x="0" y="0"/>
                </a:lnTo>
                <a:close/>
              </a:path>
            </a:pathLst>
          </a:custGeom>
          <a:blipFill>
            <a:blip r:embed="rId4"/>
            <a:stretch>
              <a:fillRect l="0" t="0" r="0" b="0"/>
            </a:stretch>
          </a:blipFill>
        </p:spPr>
      </p:sp>
      <p:sp>
        <p:nvSpPr>
          <p:cNvPr name="Freeform 5" id="5"/>
          <p:cNvSpPr/>
          <p:nvPr/>
        </p:nvSpPr>
        <p:spPr>
          <a:xfrm flipH="false" flipV="false" rot="0">
            <a:off x="1028700" y="859399"/>
            <a:ext cx="7228629" cy="1942694"/>
          </a:xfrm>
          <a:custGeom>
            <a:avLst/>
            <a:gdLst/>
            <a:ahLst/>
            <a:cxnLst/>
            <a:rect r="r" b="b" t="t" l="l"/>
            <a:pathLst>
              <a:path h="1942694" w="7228629">
                <a:moveTo>
                  <a:pt x="0" y="0"/>
                </a:moveTo>
                <a:lnTo>
                  <a:pt x="7228629" y="0"/>
                </a:lnTo>
                <a:lnTo>
                  <a:pt x="7228629" y="1942694"/>
                </a:lnTo>
                <a:lnTo>
                  <a:pt x="0" y="1942694"/>
                </a:lnTo>
                <a:lnTo>
                  <a:pt x="0" y="0"/>
                </a:lnTo>
                <a:close/>
              </a:path>
            </a:pathLst>
          </a:custGeom>
          <a:blipFill>
            <a:blip r:embed="rId5"/>
            <a:stretch>
              <a:fillRect l="0" t="0" r="0" b="0"/>
            </a:stretch>
          </a:blipFill>
        </p:spPr>
      </p:sp>
      <p:sp>
        <p:nvSpPr>
          <p:cNvPr name="Freeform 6" id="6"/>
          <p:cNvSpPr/>
          <p:nvPr/>
        </p:nvSpPr>
        <p:spPr>
          <a:xfrm flipH="false" flipV="false" rot="0">
            <a:off x="8617498" y="1342494"/>
            <a:ext cx="8634525" cy="3680466"/>
          </a:xfrm>
          <a:custGeom>
            <a:avLst/>
            <a:gdLst/>
            <a:ahLst/>
            <a:cxnLst/>
            <a:rect r="r" b="b" t="t" l="l"/>
            <a:pathLst>
              <a:path h="3680466" w="8634525">
                <a:moveTo>
                  <a:pt x="0" y="0"/>
                </a:moveTo>
                <a:lnTo>
                  <a:pt x="8634525" y="0"/>
                </a:lnTo>
                <a:lnTo>
                  <a:pt x="8634525" y="3680466"/>
                </a:lnTo>
                <a:lnTo>
                  <a:pt x="0" y="3680466"/>
                </a:lnTo>
                <a:lnTo>
                  <a:pt x="0" y="0"/>
                </a:lnTo>
                <a:close/>
              </a:path>
            </a:pathLst>
          </a:custGeom>
          <a:blipFill>
            <a:blip r:embed="rId6"/>
            <a:stretch>
              <a:fillRect l="0" t="0" r="0" b="0"/>
            </a:stretch>
          </a:blipFill>
        </p:spPr>
      </p:sp>
      <p:sp>
        <p:nvSpPr>
          <p:cNvPr name="Freeform 7" id="7"/>
          <p:cNvSpPr/>
          <p:nvPr/>
        </p:nvSpPr>
        <p:spPr>
          <a:xfrm flipH="false" flipV="false" rot="0">
            <a:off x="8624775" y="4907866"/>
            <a:ext cx="8634525" cy="4036640"/>
          </a:xfrm>
          <a:custGeom>
            <a:avLst/>
            <a:gdLst/>
            <a:ahLst/>
            <a:cxnLst/>
            <a:rect r="r" b="b" t="t" l="l"/>
            <a:pathLst>
              <a:path h="4036640" w="8634525">
                <a:moveTo>
                  <a:pt x="0" y="0"/>
                </a:moveTo>
                <a:lnTo>
                  <a:pt x="8634525" y="0"/>
                </a:lnTo>
                <a:lnTo>
                  <a:pt x="8634525" y="4036640"/>
                </a:lnTo>
                <a:lnTo>
                  <a:pt x="0" y="4036640"/>
                </a:lnTo>
                <a:lnTo>
                  <a:pt x="0" y="0"/>
                </a:lnTo>
                <a:close/>
              </a:path>
            </a:pathLst>
          </a:custGeom>
          <a:blipFill>
            <a:blip r:embed="rId7"/>
            <a:stretch>
              <a:fillRect l="0" t="0" r="0" b="0"/>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AF8F1"/>
        </a:solidFill>
      </p:bgPr>
    </p:bg>
    <p:spTree>
      <p:nvGrpSpPr>
        <p:cNvPr id="1" name=""/>
        <p:cNvGrpSpPr/>
        <p:nvPr/>
      </p:nvGrpSpPr>
      <p:grpSpPr>
        <a:xfrm>
          <a:off x="0" y="0"/>
          <a:ext cx="0" cy="0"/>
          <a:chOff x="0" y="0"/>
          <a:chExt cx="0" cy="0"/>
        </a:xfrm>
      </p:grpSpPr>
      <p:sp>
        <p:nvSpPr>
          <p:cNvPr name="Freeform 2" id="2"/>
          <p:cNvSpPr/>
          <p:nvPr/>
        </p:nvSpPr>
        <p:spPr>
          <a:xfrm flipH="false" flipV="false" rot="0">
            <a:off x="6711802" y="1028700"/>
            <a:ext cx="9606907" cy="2497796"/>
          </a:xfrm>
          <a:custGeom>
            <a:avLst/>
            <a:gdLst/>
            <a:ahLst/>
            <a:cxnLst/>
            <a:rect r="r" b="b" t="t" l="l"/>
            <a:pathLst>
              <a:path h="2497796" w="9606907">
                <a:moveTo>
                  <a:pt x="0" y="0"/>
                </a:moveTo>
                <a:lnTo>
                  <a:pt x="9606907" y="0"/>
                </a:lnTo>
                <a:lnTo>
                  <a:pt x="9606907" y="2497796"/>
                </a:lnTo>
                <a:lnTo>
                  <a:pt x="0" y="2497796"/>
                </a:lnTo>
                <a:lnTo>
                  <a:pt x="0" y="0"/>
                </a:lnTo>
                <a:close/>
              </a:path>
            </a:pathLst>
          </a:custGeom>
          <a:blipFill>
            <a:blip r:embed="rId2"/>
            <a:stretch>
              <a:fillRect l="0" t="0" r="0" b="0"/>
            </a:stretch>
          </a:blipFill>
        </p:spPr>
      </p:sp>
      <p:sp>
        <p:nvSpPr>
          <p:cNvPr name="Freeform 3" id="3"/>
          <p:cNvSpPr/>
          <p:nvPr/>
        </p:nvSpPr>
        <p:spPr>
          <a:xfrm flipH="false" flipV="false" rot="0">
            <a:off x="6711802" y="3526496"/>
            <a:ext cx="9606907" cy="600432"/>
          </a:xfrm>
          <a:custGeom>
            <a:avLst/>
            <a:gdLst/>
            <a:ahLst/>
            <a:cxnLst/>
            <a:rect r="r" b="b" t="t" l="l"/>
            <a:pathLst>
              <a:path h="600432" w="9606907">
                <a:moveTo>
                  <a:pt x="0" y="0"/>
                </a:moveTo>
                <a:lnTo>
                  <a:pt x="9606907" y="0"/>
                </a:lnTo>
                <a:lnTo>
                  <a:pt x="9606907" y="600432"/>
                </a:lnTo>
                <a:lnTo>
                  <a:pt x="0" y="600432"/>
                </a:lnTo>
                <a:lnTo>
                  <a:pt x="0" y="0"/>
                </a:lnTo>
                <a:close/>
              </a:path>
            </a:pathLst>
          </a:custGeom>
          <a:blipFill>
            <a:blip r:embed="rId3"/>
            <a:stretch>
              <a:fillRect l="0" t="0" r="0" b="0"/>
            </a:stretch>
          </a:blipFill>
        </p:spPr>
      </p:sp>
      <p:sp>
        <p:nvSpPr>
          <p:cNvPr name="Freeform 4" id="4"/>
          <p:cNvSpPr/>
          <p:nvPr/>
        </p:nvSpPr>
        <p:spPr>
          <a:xfrm flipH="false" flipV="false" rot="0">
            <a:off x="6711802" y="3674919"/>
            <a:ext cx="9606907" cy="4407169"/>
          </a:xfrm>
          <a:custGeom>
            <a:avLst/>
            <a:gdLst/>
            <a:ahLst/>
            <a:cxnLst/>
            <a:rect r="r" b="b" t="t" l="l"/>
            <a:pathLst>
              <a:path h="4407169" w="9606907">
                <a:moveTo>
                  <a:pt x="0" y="0"/>
                </a:moveTo>
                <a:lnTo>
                  <a:pt x="9606907" y="0"/>
                </a:lnTo>
                <a:lnTo>
                  <a:pt x="9606907" y="4407169"/>
                </a:lnTo>
                <a:lnTo>
                  <a:pt x="0" y="4407169"/>
                </a:lnTo>
                <a:lnTo>
                  <a:pt x="0" y="0"/>
                </a:lnTo>
                <a:close/>
              </a:path>
            </a:pathLst>
          </a:custGeom>
          <a:blipFill>
            <a:blip r:embed="rId4"/>
            <a:stretch>
              <a:fillRect l="0" t="0" r="0" b="0"/>
            </a:stretch>
          </a:blipFill>
        </p:spPr>
      </p:sp>
      <p:sp>
        <p:nvSpPr>
          <p:cNvPr name="Freeform 5" id="5"/>
          <p:cNvSpPr/>
          <p:nvPr/>
        </p:nvSpPr>
        <p:spPr>
          <a:xfrm flipH="false" flipV="false" rot="0">
            <a:off x="6711802" y="7813458"/>
            <a:ext cx="9606907" cy="1597148"/>
          </a:xfrm>
          <a:custGeom>
            <a:avLst/>
            <a:gdLst/>
            <a:ahLst/>
            <a:cxnLst/>
            <a:rect r="r" b="b" t="t" l="l"/>
            <a:pathLst>
              <a:path h="1597148" w="9606907">
                <a:moveTo>
                  <a:pt x="0" y="0"/>
                </a:moveTo>
                <a:lnTo>
                  <a:pt x="9606907" y="0"/>
                </a:lnTo>
                <a:lnTo>
                  <a:pt x="9606907" y="1597149"/>
                </a:lnTo>
                <a:lnTo>
                  <a:pt x="0" y="1597149"/>
                </a:lnTo>
                <a:lnTo>
                  <a:pt x="0" y="0"/>
                </a:lnTo>
                <a:close/>
              </a:path>
            </a:pathLst>
          </a:custGeom>
          <a:blipFill>
            <a:blip r:embed="rId5"/>
            <a:stretch>
              <a:fillRect l="0" t="0" r="0" b="0"/>
            </a:stretch>
          </a:blipFill>
        </p:spPr>
      </p:sp>
      <p:sp>
        <p:nvSpPr>
          <p:cNvPr name="TextBox 6" id="6"/>
          <p:cNvSpPr txBox="true"/>
          <p:nvPr/>
        </p:nvSpPr>
        <p:spPr>
          <a:xfrm rot="0">
            <a:off x="-1394924" y="3532044"/>
            <a:ext cx="9447710" cy="2469216"/>
          </a:xfrm>
          <a:prstGeom prst="rect">
            <a:avLst/>
          </a:prstGeom>
        </p:spPr>
        <p:txBody>
          <a:bodyPr anchor="t" rtlCol="false" tIns="0" lIns="0" bIns="0" rIns="0">
            <a:spAutoFit/>
          </a:bodyPr>
          <a:lstStyle/>
          <a:p>
            <a:pPr algn="ctr">
              <a:lnSpc>
                <a:spcPts val="9939"/>
              </a:lnSpc>
            </a:pPr>
            <a:r>
              <a:rPr lang="en-US" sz="7099">
                <a:solidFill>
                  <a:srgbClr val="DB5C5C"/>
                </a:solidFill>
                <a:latin typeface="210 클레이토이"/>
                <a:ea typeface="210 클레이토이"/>
                <a:cs typeface="210 클레이토이"/>
                <a:sym typeface="210 클레이토이"/>
              </a:rPr>
              <a:t>Fitur</a:t>
            </a:r>
          </a:p>
          <a:p>
            <a:pPr algn="ctr">
              <a:lnSpc>
                <a:spcPts val="9939"/>
              </a:lnSpc>
            </a:pPr>
            <a:r>
              <a:rPr lang="en-US" sz="7099">
                <a:solidFill>
                  <a:srgbClr val="DB5C5C"/>
                </a:solidFill>
                <a:latin typeface="210 클레이토이"/>
                <a:ea typeface="210 클레이토이"/>
                <a:cs typeface="210 클레이토이"/>
                <a:sym typeface="210 클레이토이"/>
              </a:rPr>
              <a:t> Ketegori</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AF8F1"/>
        </a:solidFill>
      </p:bgPr>
    </p:bg>
    <p:spTree>
      <p:nvGrpSpPr>
        <p:cNvPr id="1" name=""/>
        <p:cNvGrpSpPr/>
        <p:nvPr/>
      </p:nvGrpSpPr>
      <p:grpSpPr>
        <a:xfrm>
          <a:off x="0" y="0"/>
          <a:ext cx="0" cy="0"/>
          <a:chOff x="0" y="0"/>
          <a:chExt cx="0" cy="0"/>
        </a:xfrm>
      </p:grpSpPr>
      <p:sp>
        <p:nvSpPr>
          <p:cNvPr name="Freeform 2" id="2"/>
          <p:cNvSpPr/>
          <p:nvPr/>
        </p:nvSpPr>
        <p:spPr>
          <a:xfrm flipH="false" flipV="false" rot="0">
            <a:off x="8922621" y="2236167"/>
            <a:ext cx="7955120" cy="2068331"/>
          </a:xfrm>
          <a:custGeom>
            <a:avLst/>
            <a:gdLst/>
            <a:ahLst/>
            <a:cxnLst/>
            <a:rect r="r" b="b" t="t" l="l"/>
            <a:pathLst>
              <a:path h="2068331" w="7955120">
                <a:moveTo>
                  <a:pt x="0" y="0"/>
                </a:moveTo>
                <a:lnTo>
                  <a:pt x="7955120" y="0"/>
                </a:lnTo>
                <a:lnTo>
                  <a:pt x="7955120" y="2068331"/>
                </a:lnTo>
                <a:lnTo>
                  <a:pt x="0" y="2068331"/>
                </a:lnTo>
                <a:lnTo>
                  <a:pt x="0" y="0"/>
                </a:lnTo>
                <a:close/>
              </a:path>
            </a:pathLst>
          </a:custGeom>
          <a:blipFill>
            <a:blip r:embed="rId2"/>
            <a:stretch>
              <a:fillRect l="0" t="0" r="0" b="0"/>
            </a:stretch>
          </a:blipFill>
        </p:spPr>
      </p:sp>
      <p:sp>
        <p:nvSpPr>
          <p:cNvPr name="Freeform 3" id="3"/>
          <p:cNvSpPr/>
          <p:nvPr/>
        </p:nvSpPr>
        <p:spPr>
          <a:xfrm flipH="false" flipV="false" rot="0">
            <a:off x="8922621" y="4304498"/>
            <a:ext cx="7955120" cy="3460477"/>
          </a:xfrm>
          <a:custGeom>
            <a:avLst/>
            <a:gdLst/>
            <a:ahLst/>
            <a:cxnLst/>
            <a:rect r="r" b="b" t="t" l="l"/>
            <a:pathLst>
              <a:path h="3460477" w="7955120">
                <a:moveTo>
                  <a:pt x="0" y="0"/>
                </a:moveTo>
                <a:lnTo>
                  <a:pt x="7955120" y="0"/>
                </a:lnTo>
                <a:lnTo>
                  <a:pt x="7955120" y="3460477"/>
                </a:lnTo>
                <a:lnTo>
                  <a:pt x="0" y="3460477"/>
                </a:lnTo>
                <a:lnTo>
                  <a:pt x="0" y="0"/>
                </a:lnTo>
                <a:close/>
              </a:path>
            </a:pathLst>
          </a:custGeom>
          <a:blipFill>
            <a:blip r:embed="rId3"/>
            <a:stretch>
              <a:fillRect l="0" t="0" r="0" b="0"/>
            </a:stretch>
          </a:blipFill>
        </p:spPr>
      </p:sp>
      <p:sp>
        <p:nvSpPr>
          <p:cNvPr name="Freeform 4" id="4"/>
          <p:cNvSpPr/>
          <p:nvPr/>
        </p:nvSpPr>
        <p:spPr>
          <a:xfrm flipH="false" flipV="false" rot="0">
            <a:off x="8922621" y="7255999"/>
            <a:ext cx="7955120" cy="1352370"/>
          </a:xfrm>
          <a:custGeom>
            <a:avLst/>
            <a:gdLst/>
            <a:ahLst/>
            <a:cxnLst/>
            <a:rect r="r" b="b" t="t" l="l"/>
            <a:pathLst>
              <a:path h="1352370" w="7955120">
                <a:moveTo>
                  <a:pt x="0" y="0"/>
                </a:moveTo>
                <a:lnTo>
                  <a:pt x="7955120" y="0"/>
                </a:lnTo>
                <a:lnTo>
                  <a:pt x="7955120" y="1352371"/>
                </a:lnTo>
                <a:lnTo>
                  <a:pt x="0" y="1352371"/>
                </a:lnTo>
                <a:lnTo>
                  <a:pt x="0" y="0"/>
                </a:lnTo>
                <a:close/>
              </a:path>
            </a:pathLst>
          </a:custGeom>
          <a:blipFill>
            <a:blip r:embed="rId4"/>
            <a:stretch>
              <a:fillRect l="0" t="0" r="0" b="0"/>
            </a:stretch>
          </a:blipFill>
        </p:spPr>
      </p:sp>
      <p:sp>
        <p:nvSpPr>
          <p:cNvPr name="Freeform 5" id="5"/>
          <p:cNvSpPr/>
          <p:nvPr/>
        </p:nvSpPr>
        <p:spPr>
          <a:xfrm flipH="false" flipV="false" rot="0">
            <a:off x="819016" y="1957398"/>
            <a:ext cx="7554312" cy="3220026"/>
          </a:xfrm>
          <a:custGeom>
            <a:avLst/>
            <a:gdLst/>
            <a:ahLst/>
            <a:cxnLst/>
            <a:rect r="r" b="b" t="t" l="l"/>
            <a:pathLst>
              <a:path h="3220026" w="7554312">
                <a:moveTo>
                  <a:pt x="0" y="0"/>
                </a:moveTo>
                <a:lnTo>
                  <a:pt x="7554313" y="0"/>
                </a:lnTo>
                <a:lnTo>
                  <a:pt x="7554313" y="3220026"/>
                </a:lnTo>
                <a:lnTo>
                  <a:pt x="0" y="3220026"/>
                </a:lnTo>
                <a:lnTo>
                  <a:pt x="0" y="0"/>
                </a:lnTo>
                <a:close/>
              </a:path>
            </a:pathLst>
          </a:custGeom>
          <a:blipFill>
            <a:blip r:embed="rId5"/>
            <a:stretch>
              <a:fillRect l="0" t="0" r="0" b="0"/>
            </a:stretch>
          </a:blipFill>
        </p:spPr>
      </p:sp>
      <p:sp>
        <p:nvSpPr>
          <p:cNvPr name="Freeform 6" id="6"/>
          <p:cNvSpPr/>
          <p:nvPr/>
        </p:nvSpPr>
        <p:spPr>
          <a:xfrm flipH="false" flipV="false" rot="0">
            <a:off x="825383" y="5076729"/>
            <a:ext cx="7554312" cy="3531641"/>
          </a:xfrm>
          <a:custGeom>
            <a:avLst/>
            <a:gdLst/>
            <a:ahLst/>
            <a:cxnLst/>
            <a:rect r="r" b="b" t="t" l="l"/>
            <a:pathLst>
              <a:path h="3531641" w="7554312">
                <a:moveTo>
                  <a:pt x="0" y="0"/>
                </a:moveTo>
                <a:lnTo>
                  <a:pt x="7554313" y="0"/>
                </a:lnTo>
                <a:lnTo>
                  <a:pt x="7554313" y="3531641"/>
                </a:lnTo>
                <a:lnTo>
                  <a:pt x="0" y="3531641"/>
                </a:lnTo>
                <a:lnTo>
                  <a:pt x="0" y="0"/>
                </a:lnTo>
                <a:close/>
              </a:path>
            </a:pathLst>
          </a:custGeom>
          <a:blipFill>
            <a:blip r:embed="rId6"/>
            <a:stretch>
              <a:fillRect l="0" t="0" r="0" b="0"/>
            </a:stretch>
          </a:blipFill>
        </p:spPr>
      </p:sp>
      <p:sp>
        <p:nvSpPr>
          <p:cNvPr name="TextBox 7" id="7"/>
          <p:cNvSpPr txBox="true"/>
          <p:nvPr/>
        </p:nvSpPr>
        <p:spPr>
          <a:xfrm rot="0">
            <a:off x="5422551" y="443980"/>
            <a:ext cx="7948555" cy="1036089"/>
          </a:xfrm>
          <a:prstGeom prst="rect">
            <a:avLst/>
          </a:prstGeom>
        </p:spPr>
        <p:txBody>
          <a:bodyPr anchor="t" rtlCol="false" tIns="0" lIns="0" bIns="0" rIns="0">
            <a:spAutoFit/>
          </a:bodyPr>
          <a:lstStyle/>
          <a:p>
            <a:pPr algn="ctr">
              <a:lnSpc>
                <a:spcPts val="8362"/>
              </a:lnSpc>
            </a:pPr>
            <a:r>
              <a:rPr lang="en-US" sz="5973">
                <a:solidFill>
                  <a:srgbClr val="DB5C5C"/>
                </a:solidFill>
                <a:latin typeface="210 클레이토이"/>
                <a:ea typeface="210 클레이토이"/>
                <a:cs typeface="210 클레이토이"/>
                <a:sym typeface="210 클레이토이"/>
              </a:rPr>
              <a:t>Fitur Lihat Detail</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AF8F1"/>
        </a:solidFill>
      </p:bgPr>
    </p:bg>
    <p:spTree>
      <p:nvGrpSpPr>
        <p:cNvPr id="1" name=""/>
        <p:cNvGrpSpPr/>
        <p:nvPr/>
      </p:nvGrpSpPr>
      <p:grpSpPr>
        <a:xfrm>
          <a:off x="0" y="0"/>
          <a:ext cx="0" cy="0"/>
          <a:chOff x="0" y="0"/>
          <a:chExt cx="0" cy="0"/>
        </a:xfrm>
      </p:grpSpPr>
      <p:sp>
        <p:nvSpPr>
          <p:cNvPr name="Freeform 2" id="2"/>
          <p:cNvSpPr/>
          <p:nvPr/>
        </p:nvSpPr>
        <p:spPr>
          <a:xfrm flipH="false" flipV="false" rot="0">
            <a:off x="819016" y="1957398"/>
            <a:ext cx="7554312" cy="3220026"/>
          </a:xfrm>
          <a:custGeom>
            <a:avLst/>
            <a:gdLst/>
            <a:ahLst/>
            <a:cxnLst/>
            <a:rect r="r" b="b" t="t" l="l"/>
            <a:pathLst>
              <a:path h="3220026" w="7554312">
                <a:moveTo>
                  <a:pt x="0" y="0"/>
                </a:moveTo>
                <a:lnTo>
                  <a:pt x="7554313" y="0"/>
                </a:lnTo>
                <a:lnTo>
                  <a:pt x="7554313" y="3220026"/>
                </a:lnTo>
                <a:lnTo>
                  <a:pt x="0" y="3220026"/>
                </a:lnTo>
                <a:lnTo>
                  <a:pt x="0" y="0"/>
                </a:lnTo>
                <a:close/>
              </a:path>
            </a:pathLst>
          </a:custGeom>
          <a:blipFill>
            <a:blip r:embed="rId2"/>
            <a:stretch>
              <a:fillRect l="0" t="0" r="0" b="0"/>
            </a:stretch>
          </a:blipFill>
        </p:spPr>
      </p:sp>
      <p:sp>
        <p:nvSpPr>
          <p:cNvPr name="Freeform 3" id="3"/>
          <p:cNvSpPr/>
          <p:nvPr/>
        </p:nvSpPr>
        <p:spPr>
          <a:xfrm flipH="false" flipV="false" rot="0">
            <a:off x="825383" y="5076729"/>
            <a:ext cx="7554312" cy="3531641"/>
          </a:xfrm>
          <a:custGeom>
            <a:avLst/>
            <a:gdLst/>
            <a:ahLst/>
            <a:cxnLst/>
            <a:rect r="r" b="b" t="t" l="l"/>
            <a:pathLst>
              <a:path h="3531641" w="7554312">
                <a:moveTo>
                  <a:pt x="0" y="0"/>
                </a:moveTo>
                <a:lnTo>
                  <a:pt x="7554313" y="0"/>
                </a:lnTo>
                <a:lnTo>
                  <a:pt x="7554313" y="3531641"/>
                </a:lnTo>
                <a:lnTo>
                  <a:pt x="0" y="3531641"/>
                </a:lnTo>
                <a:lnTo>
                  <a:pt x="0" y="0"/>
                </a:lnTo>
                <a:close/>
              </a:path>
            </a:pathLst>
          </a:custGeom>
          <a:blipFill>
            <a:blip r:embed="rId3"/>
            <a:stretch>
              <a:fillRect l="0" t="0" r="0" b="0"/>
            </a:stretch>
          </a:blipFill>
        </p:spPr>
      </p:sp>
      <p:sp>
        <p:nvSpPr>
          <p:cNvPr name="Freeform 4" id="4"/>
          <p:cNvSpPr/>
          <p:nvPr/>
        </p:nvSpPr>
        <p:spPr>
          <a:xfrm flipH="false" flipV="false" rot="0">
            <a:off x="8808695" y="2512429"/>
            <a:ext cx="8844779" cy="4112822"/>
          </a:xfrm>
          <a:custGeom>
            <a:avLst/>
            <a:gdLst/>
            <a:ahLst/>
            <a:cxnLst/>
            <a:rect r="r" b="b" t="t" l="l"/>
            <a:pathLst>
              <a:path h="4112822" w="8844779">
                <a:moveTo>
                  <a:pt x="0" y="0"/>
                </a:moveTo>
                <a:lnTo>
                  <a:pt x="8844779" y="0"/>
                </a:lnTo>
                <a:lnTo>
                  <a:pt x="8844779" y="4112822"/>
                </a:lnTo>
                <a:lnTo>
                  <a:pt x="0" y="4112822"/>
                </a:lnTo>
                <a:lnTo>
                  <a:pt x="0" y="0"/>
                </a:lnTo>
                <a:close/>
              </a:path>
            </a:pathLst>
          </a:custGeom>
          <a:blipFill>
            <a:blip r:embed="rId4"/>
            <a:stretch>
              <a:fillRect l="0" t="0" r="0" b="0"/>
            </a:stretch>
          </a:blipFill>
        </p:spPr>
      </p:sp>
      <p:sp>
        <p:nvSpPr>
          <p:cNvPr name="Freeform 5" id="5"/>
          <p:cNvSpPr/>
          <p:nvPr/>
        </p:nvSpPr>
        <p:spPr>
          <a:xfrm flipH="false" flipV="false" rot="0">
            <a:off x="8808695" y="5685304"/>
            <a:ext cx="8844779" cy="2626174"/>
          </a:xfrm>
          <a:custGeom>
            <a:avLst/>
            <a:gdLst/>
            <a:ahLst/>
            <a:cxnLst/>
            <a:rect r="r" b="b" t="t" l="l"/>
            <a:pathLst>
              <a:path h="2626174" w="8844779">
                <a:moveTo>
                  <a:pt x="0" y="0"/>
                </a:moveTo>
                <a:lnTo>
                  <a:pt x="8844779" y="0"/>
                </a:lnTo>
                <a:lnTo>
                  <a:pt x="8844779" y="2626174"/>
                </a:lnTo>
                <a:lnTo>
                  <a:pt x="0" y="2626174"/>
                </a:lnTo>
                <a:lnTo>
                  <a:pt x="0" y="0"/>
                </a:lnTo>
                <a:close/>
              </a:path>
            </a:pathLst>
          </a:custGeom>
          <a:blipFill>
            <a:blip r:embed="rId5"/>
            <a:stretch>
              <a:fillRect l="0" t="-3563" r="0" b="0"/>
            </a:stretch>
          </a:blipFill>
        </p:spPr>
      </p:sp>
      <p:sp>
        <p:nvSpPr>
          <p:cNvPr name="TextBox 6" id="6"/>
          <p:cNvSpPr txBox="true"/>
          <p:nvPr/>
        </p:nvSpPr>
        <p:spPr>
          <a:xfrm rot="0">
            <a:off x="5422551" y="443980"/>
            <a:ext cx="7948555" cy="1036089"/>
          </a:xfrm>
          <a:prstGeom prst="rect">
            <a:avLst/>
          </a:prstGeom>
        </p:spPr>
        <p:txBody>
          <a:bodyPr anchor="t" rtlCol="false" tIns="0" lIns="0" bIns="0" rIns="0">
            <a:spAutoFit/>
          </a:bodyPr>
          <a:lstStyle/>
          <a:p>
            <a:pPr algn="ctr">
              <a:lnSpc>
                <a:spcPts val="8362"/>
              </a:lnSpc>
            </a:pPr>
            <a:r>
              <a:rPr lang="en-US" sz="5973">
                <a:solidFill>
                  <a:srgbClr val="DB5C5C"/>
                </a:solidFill>
                <a:latin typeface="210 클레이토이"/>
                <a:ea typeface="210 클레이토이"/>
                <a:cs typeface="210 클레이토이"/>
                <a:sym typeface="210 클레이토이"/>
              </a:rPr>
              <a:t>Fitur Beli Sekarang</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AF8F1"/>
        </a:solidFill>
      </p:bgPr>
    </p:bg>
    <p:spTree>
      <p:nvGrpSpPr>
        <p:cNvPr id="1" name=""/>
        <p:cNvGrpSpPr/>
        <p:nvPr/>
      </p:nvGrpSpPr>
      <p:grpSpPr>
        <a:xfrm>
          <a:off x="0" y="0"/>
          <a:ext cx="0" cy="0"/>
          <a:chOff x="0" y="0"/>
          <a:chExt cx="0" cy="0"/>
        </a:xfrm>
      </p:grpSpPr>
      <p:sp>
        <p:nvSpPr>
          <p:cNvPr name="Freeform 2" id="2"/>
          <p:cNvSpPr/>
          <p:nvPr/>
        </p:nvSpPr>
        <p:spPr>
          <a:xfrm flipH="false" flipV="false" rot="0">
            <a:off x="527465" y="2283247"/>
            <a:ext cx="6497470" cy="2769547"/>
          </a:xfrm>
          <a:custGeom>
            <a:avLst/>
            <a:gdLst/>
            <a:ahLst/>
            <a:cxnLst/>
            <a:rect r="r" b="b" t="t" l="l"/>
            <a:pathLst>
              <a:path h="2769547" w="6497470">
                <a:moveTo>
                  <a:pt x="0" y="0"/>
                </a:moveTo>
                <a:lnTo>
                  <a:pt x="6497471" y="0"/>
                </a:lnTo>
                <a:lnTo>
                  <a:pt x="6497471" y="2769547"/>
                </a:lnTo>
                <a:lnTo>
                  <a:pt x="0" y="2769547"/>
                </a:lnTo>
                <a:lnTo>
                  <a:pt x="0" y="0"/>
                </a:lnTo>
                <a:close/>
              </a:path>
            </a:pathLst>
          </a:custGeom>
          <a:blipFill>
            <a:blip r:embed="rId2"/>
            <a:stretch>
              <a:fillRect l="0" t="0" r="0" b="0"/>
            </a:stretch>
          </a:blipFill>
        </p:spPr>
      </p:sp>
      <p:sp>
        <p:nvSpPr>
          <p:cNvPr name="Freeform 3" id="3"/>
          <p:cNvSpPr/>
          <p:nvPr/>
        </p:nvSpPr>
        <p:spPr>
          <a:xfrm flipH="false" flipV="false" rot="0">
            <a:off x="532942" y="4966186"/>
            <a:ext cx="6497470" cy="3037567"/>
          </a:xfrm>
          <a:custGeom>
            <a:avLst/>
            <a:gdLst/>
            <a:ahLst/>
            <a:cxnLst/>
            <a:rect r="r" b="b" t="t" l="l"/>
            <a:pathLst>
              <a:path h="3037567" w="6497470">
                <a:moveTo>
                  <a:pt x="0" y="0"/>
                </a:moveTo>
                <a:lnTo>
                  <a:pt x="6497470" y="0"/>
                </a:lnTo>
                <a:lnTo>
                  <a:pt x="6497470" y="3037567"/>
                </a:lnTo>
                <a:lnTo>
                  <a:pt x="0" y="3037567"/>
                </a:lnTo>
                <a:lnTo>
                  <a:pt x="0" y="0"/>
                </a:lnTo>
                <a:close/>
              </a:path>
            </a:pathLst>
          </a:custGeom>
          <a:blipFill>
            <a:blip r:embed="rId3"/>
            <a:stretch>
              <a:fillRect l="0" t="0" r="0" b="0"/>
            </a:stretch>
          </a:blipFill>
        </p:spPr>
      </p:sp>
      <p:sp>
        <p:nvSpPr>
          <p:cNvPr name="Freeform 4" id="4"/>
          <p:cNvSpPr/>
          <p:nvPr/>
        </p:nvSpPr>
        <p:spPr>
          <a:xfrm flipH="false" flipV="false" rot="0">
            <a:off x="7502199" y="280806"/>
            <a:ext cx="6518814" cy="3039397"/>
          </a:xfrm>
          <a:custGeom>
            <a:avLst/>
            <a:gdLst/>
            <a:ahLst/>
            <a:cxnLst/>
            <a:rect r="r" b="b" t="t" l="l"/>
            <a:pathLst>
              <a:path h="3039397" w="6518814">
                <a:moveTo>
                  <a:pt x="0" y="0"/>
                </a:moveTo>
                <a:lnTo>
                  <a:pt x="6518814" y="0"/>
                </a:lnTo>
                <a:lnTo>
                  <a:pt x="6518814" y="3039397"/>
                </a:lnTo>
                <a:lnTo>
                  <a:pt x="0" y="3039397"/>
                </a:lnTo>
                <a:lnTo>
                  <a:pt x="0" y="0"/>
                </a:lnTo>
                <a:close/>
              </a:path>
            </a:pathLst>
          </a:custGeom>
          <a:blipFill>
            <a:blip r:embed="rId4"/>
            <a:stretch>
              <a:fillRect l="0" t="0" r="0" b="0"/>
            </a:stretch>
          </a:blipFill>
        </p:spPr>
      </p:sp>
      <p:sp>
        <p:nvSpPr>
          <p:cNvPr name="Freeform 5" id="5"/>
          <p:cNvSpPr/>
          <p:nvPr/>
        </p:nvSpPr>
        <p:spPr>
          <a:xfrm flipH="false" flipV="false" rot="0">
            <a:off x="7502199" y="3254272"/>
            <a:ext cx="6518814" cy="2297882"/>
          </a:xfrm>
          <a:custGeom>
            <a:avLst/>
            <a:gdLst/>
            <a:ahLst/>
            <a:cxnLst/>
            <a:rect r="r" b="b" t="t" l="l"/>
            <a:pathLst>
              <a:path h="2297882" w="6518814">
                <a:moveTo>
                  <a:pt x="0" y="0"/>
                </a:moveTo>
                <a:lnTo>
                  <a:pt x="6518814" y="0"/>
                </a:lnTo>
                <a:lnTo>
                  <a:pt x="6518814" y="2297882"/>
                </a:lnTo>
                <a:lnTo>
                  <a:pt x="0" y="2297882"/>
                </a:lnTo>
                <a:lnTo>
                  <a:pt x="0" y="0"/>
                </a:lnTo>
                <a:close/>
              </a:path>
            </a:pathLst>
          </a:custGeom>
          <a:blipFill>
            <a:blip r:embed="rId5"/>
            <a:stretch>
              <a:fillRect l="0" t="0" r="0" b="0"/>
            </a:stretch>
          </a:blipFill>
        </p:spPr>
      </p:sp>
      <p:sp>
        <p:nvSpPr>
          <p:cNvPr name="Freeform 6" id="6"/>
          <p:cNvSpPr/>
          <p:nvPr/>
        </p:nvSpPr>
        <p:spPr>
          <a:xfrm flipH="false" flipV="false" rot="0">
            <a:off x="10179939" y="4437409"/>
            <a:ext cx="7079361" cy="3260913"/>
          </a:xfrm>
          <a:custGeom>
            <a:avLst/>
            <a:gdLst/>
            <a:ahLst/>
            <a:cxnLst/>
            <a:rect r="r" b="b" t="t" l="l"/>
            <a:pathLst>
              <a:path h="3260913" w="7079361">
                <a:moveTo>
                  <a:pt x="0" y="0"/>
                </a:moveTo>
                <a:lnTo>
                  <a:pt x="7079361" y="0"/>
                </a:lnTo>
                <a:lnTo>
                  <a:pt x="7079361" y="3260914"/>
                </a:lnTo>
                <a:lnTo>
                  <a:pt x="0" y="3260914"/>
                </a:lnTo>
                <a:lnTo>
                  <a:pt x="0" y="0"/>
                </a:lnTo>
                <a:close/>
              </a:path>
            </a:pathLst>
          </a:custGeom>
          <a:blipFill>
            <a:blip r:embed="rId6"/>
            <a:stretch>
              <a:fillRect l="-97" t="-1048" r="0" b="0"/>
            </a:stretch>
          </a:blipFill>
        </p:spPr>
      </p:sp>
      <p:sp>
        <p:nvSpPr>
          <p:cNvPr name="Freeform 7" id="7"/>
          <p:cNvSpPr/>
          <p:nvPr/>
        </p:nvSpPr>
        <p:spPr>
          <a:xfrm flipH="false" flipV="false" rot="0">
            <a:off x="10180745" y="6627378"/>
            <a:ext cx="7078555" cy="2205413"/>
          </a:xfrm>
          <a:custGeom>
            <a:avLst/>
            <a:gdLst/>
            <a:ahLst/>
            <a:cxnLst/>
            <a:rect r="r" b="b" t="t" l="l"/>
            <a:pathLst>
              <a:path h="2205413" w="7078555">
                <a:moveTo>
                  <a:pt x="0" y="0"/>
                </a:moveTo>
                <a:lnTo>
                  <a:pt x="7078555" y="0"/>
                </a:lnTo>
                <a:lnTo>
                  <a:pt x="7078555" y="2205413"/>
                </a:lnTo>
                <a:lnTo>
                  <a:pt x="0" y="2205413"/>
                </a:lnTo>
                <a:lnTo>
                  <a:pt x="0" y="0"/>
                </a:lnTo>
                <a:close/>
              </a:path>
            </a:pathLst>
          </a:custGeom>
          <a:blipFill>
            <a:blip r:embed="rId7"/>
            <a:stretch>
              <a:fillRect l="-108" t="-2016" r="0" b="0"/>
            </a:stretch>
          </a:blipFill>
        </p:spPr>
      </p:sp>
      <p:sp>
        <p:nvSpPr>
          <p:cNvPr name="TextBox 8" id="8"/>
          <p:cNvSpPr txBox="true"/>
          <p:nvPr/>
        </p:nvSpPr>
        <p:spPr>
          <a:xfrm rot="0">
            <a:off x="-446356" y="443980"/>
            <a:ext cx="7948555" cy="1036089"/>
          </a:xfrm>
          <a:prstGeom prst="rect">
            <a:avLst/>
          </a:prstGeom>
        </p:spPr>
        <p:txBody>
          <a:bodyPr anchor="t" rtlCol="false" tIns="0" lIns="0" bIns="0" rIns="0">
            <a:spAutoFit/>
          </a:bodyPr>
          <a:lstStyle/>
          <a:p>
            <a:pPr algn="ctr">
              <a:lnSpc>
                <a:spcPts val="8362"/>
              </a:lnSpc>
            </a:pPr>
            <a:r>
              <a:rPr lang="en-US" sz="5973">
                <a:solidFill>
                  <a:srgbClr val="DB5C5C"/>
                </a:solidFill>
                <a:latin typeface="210 클레이토이"/>
                <a:ea typeface="210 클레이토이"/>
                <a:cs typeface="210 클레이토이"/>
                <a:sym typeface="210 클레이토이"/>
              </a:rPr>
              <a:t>Fitur Keranjang</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AF8F1"/>
        </a:solidFill>
      </p:bgPr>
    </p:bg>
    <p:spTree>
      <p:nvGrpSpPr>
        <p:cNvPr id="1" name=""/>
        <p:cNvGrpSpPr/>
        <p:nvPr/>
      </p:nvGrpSpPr>
      <p:grpSpPr>
        <a:xfrm>
          <a:off x="0" y="0"/>
          <a:ext cx="0" cy="0"/>
          <a:chOff x="0" y="0"/>
          <a:chExt cx="0" cy="0"/>
        </a:xfrm>
      </p:grpSpPr>
      <p:sp>
        <p:nvSpPr>
          <p:cNvPr name="Freeform 2" id="2"/>
          <p:cNvSpPr/>
          <p:nvPr/>
        </p:nvSpPr>
        <p:spPr>
          <a:xfrm flipH="false" flipV="false" rot="0">
            <a:off x="2247829" y="1834166"/>
            <a:ext cx="13896861" cy="6297400"/>
          </a:xfrm>
          <a:custGeom>
            <a:avLst/>
            <a:gdLst/>
            <a:ahLst/>
            <a:cxnLst/>
            <a:rect r="r" b="b" t="t" l="l"/>
            <a:pathLst>
              <a:path h="6297400" w="13896861">
                <a:moveTo>
                  <a:pt x="0" y="0"/>
                </a:moveTo>
                <a:lnTo>
                  <a:pt x="13896861" y="0"/>
                </a:lnTo>
                <a:lnTo>
                  <a:pt x="13896861" y="6297400"/>
                </a:lnTo>
                <a:lnTo>
                  <a:pt x="0" y="6297400"/>
                </a:lnTo>
                <a:lnTo>
                  <a:pt x="0" y="0"/>
                </a:lnTo>
                <a:close/>
              </a:path>
            </a:pathLst>
          </a:custGeom>
          <a:blipFill>
            <a:blip r:embed="rId2"/>
            <a:stretch>
              <a:fillRect l="-752" t="-2830" r="0" b="0"/>
            </a:stretch>
          </a:blipFill>
        </p:spPr>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FAF8F1"/>
        </a:solidFill>
      </p:bgPr>
    </p:bg>
    <p:spTree>
      <p:nvGrpSpPr>
        <p:cNvPr id="1" name=""/>
        <p:cNvGrpSpPr/>
        <p:nvPr/>
      </p:nvGrpSpPr>
      <p:grpSpPr>
        <a:xfrm>
          <a:off x="0" y="0"/>
          <a:ext cx="0" cy="0"/>
          <a:chOff x="0" y="0"/>
          <a:chExt cx="0" cy="0"/>
        </a:xfrm>
      </p:grpSpPr>
      <p:sp>
        <p:nvSpPr>
          <p:cNvPr name="TextBox 2" id="2"/>
          <p:cNvSpPr txBox="true"/>
          <p:nvPr/>
        </p:nvSpPr>
        <p:spPr>
          <a:xfrm rot="0">
            <a:off x="1351756" y="4028735"/>
            <a:ext cx="6957120" cy="2096180"/>
          </a:xfrm>
          <a:prstGeom prst="rect">
            <a:avLst/>
          </a:prstGeom>
        </p:spPr>
        <p:txBody>
          <a:bodyPr anchor="t" rtlCol="false" tIns="0" lIns="0" bIns="0" rIns="0">
            <a:spAutoFit/>
          </a:bodyPr>
          <a:lstStyle/>
          <a:p>
            <a:pPr algn="ctr">
              <a:lnSpc>
                <a:spcPts val="8362"/>
              </a:lnSpc>
              <a:spcBef>
                <a:spcPct val="0"/>
              </a:spcBef>
            </a:pPr>
            <a:r>
              <a:rPr lang="en-US" sz="5973">
                <a:solidFill>
                  <a:srgbClr val="DB5C5C"/>
                </a:solidFill>
                <a:latin typeface="210 클레이토이"/>
                <a:ea typeface="210 클레이토이"/>
                <a:cs typeface="210 클레이토이"/>
                <a:sym typeface="210 클레이토이"/>
              </a:rPr>
              <a:t>Responsif &amp; Mobile </a:t>
            </a:r>
          </a:p>
          <a:p>
            <a:pPr algn="ctr">
              <a:lnSpc>
                <a:spcPts val="8362"/>
              </a:lnSpc>
              <a:spcBef>
                <a:spcPct val="0"/>
              </a:spcBef>
            </a:pPr>
            <a:r>
              <a:rPr lang="en-US" sz="5973">
                <a:solidFill>
                  <a:srgbClr val="DB5C5C"/>
                </a:solidFill>
                <a:latin typeface="210 클레이토이"/>
                <a:ea typeface="210 클레이토이"/>
                <a:cs typeface="210 클레이토이"/>
                <a:sym typeface="210 클레이토이"/>
              </a:rPr>
              <a:t>Friendly</a:t>
            </a:r>
          </a:p>
        </p:txBody>
      </p:sp>
      <p:sp>
        <p:nvSpPr>
          <p:cNvPr name="Freeform 3" id="3"/>
          <p:cNvSpPr/>
          <p:nvPr/>
        </p:nvSpPr>
        <p:spPr>
          <a:xfrm flipH="false" flipV="false" rot="0">
            <a:off x="9539643" y="2179033"/>
            <a:ext cx="4472728" cy="5383036"/>
          </a:xfrm>
          <a:custGeom>
            <a:avLst/>
            <a:gdLst/>
            <a:ahLst/>
            <a:cxnLst/>
            <a:rect r="r" b="b" t="t" l="l"/>
            <a:pathLst>
              <a:path h="5383036" w="4472728">
                <a:moveTo>
                  <a:pt x="0" y="0"/>
                </a:moveTo>
                <a:lnTo>
                  <a:pt x="4472728" y="0"/>
                </a:lnTo>
                <a:lnTo>
                  <a:pt x="4472728" y="5383035"/>
                </a:lnTo>
                <a:lnTo>
                  <a:pt x="0" y="5383035"/>
                </a:lnTo>
                <a:lnTo>
                  <a:pt x="0" y="0"/>
                </a:lnTo>
                <a:close/>
              </a:path>
            </a:pathLst>
          </a:custGeom>
          <a:blipFill>
            <a:blip r:embed="rId2"/>
            <a:stretch>
              <a:fillRect l="-2144" t="0" r="0" b="0"/>
            </a:stretch>
          </a:blipFill>
        </p:spPr>
      </p:sp>
      <p:sp>
        <p:nvSpPr>
          <p:cNvPr name="Freeform 4" id="4"/>
          <p:cNvSpPr/>
          <p:nvPr/>
        </p:nvSpPr>
        <p:spPr>
          <a:xfrm flipH="false" flipV="false" rot="0">
            <a:off x="14960497" y="533400"/>
            <a:ext cx="1470506" cy="1681546"/>
          </a:xfrm>
          <a:custGeom>
            <a:avLst/>
            <a:gdLst/>
            <a:ahLst/>
            <a:cxnLst/>
            <a:rect r="r" b="b" t="t" l="l"/>
            <a:pathLst>
              <a:path h="1681546" w="1470506">
                <a:moveTo>
                  <a:pt x="0" y="0"/>
                </a:moveTo>
                <a:lnTo>
                  <a:pt x="1470506" y="0"/>
                </a:lnTo>
                <a:lnTo>
                  <a:pt x="1470506" y="1681546"/>
                </a:lnTo>
                <a:lnTo>
                  <a:pt x="0" y="1681546"/>
                </a:lnTo>
                <a:lnTo>
                  <a:pt x="0" y="0"/>
                </a:lnTo>
                <a:close/>
              </a:path>
            </a:pathLst>
          </a:custGeom>
          <a:blipFill>
            <a:blip r:embed="rId3"/>
            <a:stretch>
              <a:fillRect l="0" t="0" r="0" b="-14487"/>
            </a:stretch>
          </a:blipFill>
        </p:spPr>
      </p:sp>
      <p:sp>
        <p:nvSpPr>
          <p:cNvPr name="Freeform 5" id="5"/>
          <p:cNvSpPr/>
          <p:nvPr/>
        </p:nvSpPr>
        <p:spPr>
          <a:xfrm flipH="false" flipV="false" rot="0">
            <a:off x="14960497" y="2214946"/>
            <a:ext cx="1470506" cy="1335532"/>
          </a:xfrm>
          <a:custGeom>
            <a:avLst/>
            <a:gdLst/>
            <a:ahLst/>
            <a:cxnLst/>
            <a:rect r="r" b="b" t="t" l="l"/>
            <a:pathLst>
              <a:path h="1335532" w="1470506">
                <a:moveTo>
                  <a:pt x="0" y="0"/>
                </a:moveTo>
                <a:lnTo>
                  <a:pt x="1470506" y="0"/>
                </a:lnTo>
                <a:lnTo>
                  <a:pt x="1470506" y="1335532"/>
                </a:lnTo>
                <a:lnTo>
                  <a:pt x="0" y="1335532"/>
                </a:lnTo>
                <a:lnTo>
                  <a:pt x="0" y="0"/>
                </a:lnTo>
                <a:close/>
              </a:path>
            </a:pathLst>
          </a:custGeom>
          <a:blipFill>
            <a:blip r:embed="rId4"/>
            <a:stretch>
              <a:fillRect l="0" t="0" r="0" b="0"/>
            </a:stretch>
          </a:blipFill>
        </p:spPr>
      </p:sp>
      <p:sp>
        <p:nvSpPr>
          <p:cNvPr name="Freeform 6" id="6"/>
          <p:cNvSpPr/>
          <p:nvPr/>
        </p:nvSpPr>
        <p:spPr>
          <a:xfrm flipH="false" flipV="false" rot="0">
            <a:off x="14960497" y="3550478"/>
            <a:ext cx="1470506" cy="275720"/>
          </a:xfrm>
          <a:custGeom>
            <a:avLst/>
            <a:gdLst/>
            <a:ahLst/>
            <a:cxnLst/>
            <a:rect r="r" b="b" t="t" l="l"/>
            <a:pathLst>
              <a:path h="275720" w="1470506">
                <a:moveTo>
                  <a:pt x="0" y="0"/>
                </a:moveTo>
                <a:lnTo>
                  <a:pt x="1470506" y="0"/>
                </a:lnTo>
                <a:lnTo>
                  <a:pt x="1470506" y="275719"/>
                </a:lnTo>
                <a:lnTo>
                  <a:pt x="0" y="275719"/>
                </a:lnTo>
                <a:lnTo>
                  <a:pt x="0" y="0"/>
                </a:lnTo>
                <a:close/>
              </a:path>
            </a:pathLst>
          </a:custGeom>
          <a:blipFill>
            <a:blip r:embed="rId5"/>
            <a:stretch>
              <a:fillRect l="0" t="0" r="0" b="0"/>
            </a:stretch>
          </a:blipFill>
        </p:spPr>
      </p:sp>
      <p:sp>
        <p:nvSpPr>
          <p:cNvPr name="Freeform 7" id="7"/>
          <p:cNvSpPr/>
          <p:nvPr/>
        </p:nvSpPr>
        <p:spPr>
          <a:xfrm flipH="false" flipV="false" rot="0">
            <a:off x="14960497" y="3826197"/>
            <a:ext cx="1470506" cy="1780273"/>
          </a:xfrm>
          <a:custGeom>
            <a:avLst/>
            <a:gdLst/>
            <a:ahLst/>
            <a:cxnLst/>
            <a:rect r="r" b="b" t="t" l="l"/>
            <a:pathLst>
              <a:path h="1780273" w="1470506">
                <a:moveTo>
                  <a:pt x="0" y="0"/>
                </a:moveTo>
                <a:lnTo>
                  <a:pt x="1470506" y="0"/>
                </a:lnTo>
                <a:lnTo>
                  <a:pt x="1470506" y="1780274"/>
                </a:lnTo>
                <a:lnTo>
                  <a:pt x="0" y="1780274"/>
                </a:lnTo>
                <a:lnTo>
                  <a:pt x="0" y="0"/>
                </a:lnTo>
                <a:close/>
              </a:path>
            </a:pathLst>
          </a:custGeom>
          <a:blipFill>
            <a:blip r:embed="rId6"/>
            <a:stretch>
              <a:fillRect l="0" t="0" r="0" b="0"/>
            </a:stretch>
          </a:blipFill>
        </p:spPr>
      </p:sp>
      <p:sp>
        <p:nvSpPr>
          <p:cNvPr name="Freeform 8" id="8"/>
          <p:cNvSpPr/>
          <p:nvPr/>
        </p:nvSpPr>
        <p:spPr>
          <a:xfrm flipH="false" flipV="false" rot="0">
            <a:off x="15001622" y="5606471"/>
            <a:ext cx="1388258" cy="1672913"/>
          </a:xfrm>
          <a:custGeom>
            <a:avLst/>
            <a:gdLst/>
            <a:ahLst/>
            <a:cxnLst/>
            <a:rect r="r" b="b" t="t" l="l"/>
            <a:pathLst>
              <a:path h="1672913" w="1388258">
                <a:moveTo>
                  <a:pt x="0" y="0"/>
                </a:moveTo>
                <a:lnTo>
                  <a:pt x="1388257" y="0"/>
                </a:lnTo>
                <a:lnTo>
                  <a:pt x="1388257" y="1672913"/>
                </a:lnTo>
                <a:lnTo>
                  <a:pt x="0" y="1672913"/>
                </a:lnTo>
                <a:lnTo>
                  <a:pt x="0" y="0"/>
                </a:lnTo>
                <a:close/>
              </a:path>
            </a:pathLst>
          </a:custGeom>
          <a:blipFill>
            <a:blip r:embed="rId7"/>
            <a:stretch>
              <a:fillRect l="-2342" t="0" r="0" b="0"/>
            </a:stretch>
          </a:blipFill>
        </p:spPr>
      </p:sp>
      <p:sp>
        <p:nvSpPr>
          <p:cNvPr name="Freeform 9" id="9"/>
          <p:cNvSpPr/>
          <p:nvPr/>
        </p:nvSpPr>
        <p:spPr>
          <a:xfrm flipH="false" flipV="false" rot="0">
            <a:off x="15001622" y="7279384"/>
            <a:ext cx="1355777" cy="1662868"/>
          </a:xfrm>
          <a:custGeom>
            <a:avLst/>
            <a:gdLst/>
            <a:ahLst/>
            <a:cxnLst/>
            <a:rect r="r" b="b" t="t" l="l"/>
            <a:pathLst>
              <a:path h="1662868" w="1355777">
                <a:moveTo>
                  <a:pt x="0" y="0"/>
                </a:moveTo>
                <a:lnTo>
                  <a:pt x="1355776" y="0"/>
                </a:lnTo>
                <a:lnTo>
                  <a:pt x="1355776" y="1662868"/>
                </a:lnTo>
                <a:lnTo>
                  <a:pt x="0" y="1662868"/>
                </a:lnTo>
                <a:lnTo>
                  <a:pt x="0" y="0"/>
                </a:lnTo>
                <a:close/>
              </a:path>
            </a:pathLst>
          </a:custGeom>
          <a:blipFill>
            <a:blip r:embed="rId8"/>
            <a:stretch>
              <a:fillRect l="0" t="0" r="0" b="0"/>
            </a:stretch>
          </a:blipFill>
        </p:spPr>
      </p:sp>
      <p:sp>
        <p:nvSpPr>
          <p:cNvPr name="Freeform 10" id="10"/>
          <p:cNvSpPr/>
          <p:nvPr/>
        </p:nvSpPr>
        <p:spPr>
          <a:xfrm flipH="false" flipV="false" rot="0">
            <a:off x="15052636" y="8889572"/>
            <a:ext cx="1253747" cy="864028"/>
          </a:xfrm>
          <a:custGeom>
            <a:avLst/>
            <a:gdLst/>
            <a:ahLst/>
            <a:cxnLst/>
            <a:rect r="r" b="b" t="t" l="l"/>
            <a:pathLst>
              <a:path h="864028" w="1253747">
                <a:moveTo>
                  <a:pt x="0" y="0"/>
                </a:moveTo>
                <a:lnTo>
                  <a:pt x="1253747" y="0"/>
                </a:lnTo>
                <a:lnTo>
                  <a:pt x="1253747" y="864028"/>
                </a:lnTo>
                <a:lnTo>
                  <a:pt x="0" y="864028"/>
                </a:lnTo>
                <a:lnTo>
                  <a:pt x="0" y="0"/>
                </a:lnTo>
                <a:close/>
              </a:path>
            </a:pathLst>
          </a:custGeom>
          <a:blipFill>
            <a:blip r:embed="rId9"/>
            <a:stretch>
              <a:fillRect l="0" t="0" r="0" b="0"/>
            </a:stretch>
          </a:blipFill>
        </p:spPr>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FAF8F1"/>
        </a:solidFill>
      </p:bgPr>
    </p:bg>
    <p:spTree>
      <p:nvGrpSpPr>
        <p:cNvPr id="1" name=""/>
        <p:cNvGrpSpPr/>
        <p:nvPr/>
      </p:nvGrpSpPr>
      <p:grpSpPr>
        <a:xfrm>
          <a:off x="0" y="0"/>
          <a:ext cx="0" cy="0"/>
          <a:chOff x="0" y="0"/>
          <a:chExt cx="0" cy="0"/>
        </a:xfrm>
      </p:grpSpPr>
      <p:sp>
        <p:nvSpPr>
          <p:cNvPr name="Freeform 2" id="2"/>
          <p:cNvSpPr/>
          <p:nvPr/>
        </p:nvSpPr>
        <p:spPr>
          <a:xfrm flipH="false" flipV="false" rot="0">
            <a:off x="3389254" y="3171825"/>
            <a:ext cx="12766793" cy="5817313"/>
          </a:xfrm>
          <a:custGeom>
            <a:avLst/>
            <a:gdLst/>
            <a:ahLst/>
            <a:cxnLst/>
            <a:rect r="r" b="b" t="t" l="l"/>
            <a:pathLst>
              <a:path h="5817313" w="12766793">
                <a:moveTo>
                  <a:pt x="0" y="0"/>
                </a:moveTo>
                <a:lnTo>
                  <a:pt x="12766792" y="0"/>
                </a:lnTo>
                <a:lnTo>
                  <a:pt x="12766792" y="5817313"/>
                </a:lnTo>
                <a:lnTo>
                  <a:pt x="0" y="5817313"/>
                </a:lnTo>
                <a:lnTo>
                  <a:pt x="0" y="0"/>
                </a:lnTo>
                <a:close/>
              </a:path>
            </a:pathLst>
          </a:custGeom>
          <a:blipFill>
            <a:blip r:embed="rId2"/>
            <a:stretch>
              <a:fillRect l="0" t="-1226" r="0" b="0"/>
            </a:stretch>
          </a:blipFill>
        </p:spPr>
      </p:sp>
      <p:sp>
        <p:nvSpPr>
          <p:cNvPr name="TextBox 3" id="3"/>
          <p:cNvSpPr txBox="true"/>
          <p:nvPr/>
        </p:nvSpPr>
        <p:spPr>
          <a:xfrm rot="0">
            <a:off x="2733423" y="681226"/>
            <a:ext cx="14078455" cy="2090549"/>
          </a:xfrm>
          <a:prstGeom prst="rect">
            <a:avLst/>
          </a:prstGeom>
        </p:spPr>
        <p:txBody>
          <a:bodyPr anchor="t" rtlCol="false" tIns="0" lIns="0" bIns="0" rIns="0">
            <a:spAutoFit/>
          </a:bodyPr>
          <a:lstStyle/>
          <a:p>
            <a:pPr algn="ctr">
              <a:lnSpc>
                <a:spcPts val="8362"/>
              </a:lnSpc>
            </a:pPr>
            <a:r>
              <a:rPr lang="en-US" sz="5973">
                <a:solidFill>
                  <a:srgbClr val="DB5C5C"/>
                </a:solidFill>
                <a:latin typeface="210 클레이토이"/>
                <a:ea typeface="210 클레이토이"/>
                <a:cs typeface="210 클레이토이"/>
                <a:sym typeface="210 클레이토이"/>
              </a:rPr>
              <a:t>Fronted Admin</a:t>
            </a:r>
          </a:p>
          <a:p>
            <a:pPr algn="ctr">
              <a:lnSpc>
                <a:spcPts val="8362"/>
              </a:lnSpc>
            </a:pPr>
            <a:r>
              <a:rPr lang="en-US" sz="5973">
                <a:solidFill>
                  <a:srgbClr val="DB5C5C"/>
                </a:solidFill>
                <a:latin typeface="210 클레이토이"/>
                <a:ea typeface="210 클레이토이"/>
                <a:cs typeface="210 클레이토이"/>
                <a:sym typeface="210 클레이토이"/>
              </a:rPr>
              <a:t>WEB E-Commerce Toko Kue &amp; Camilan</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FAF8F1"/>
        </a:solidFill>
      </p:bgPr>
    </p:bg>
    <p:spTree>
      <p:nvGrpSpPr>
        <p:cNvPr id="1" name=""/>
        <p:cNvGrpSpPr/>
        <p:nvPr/>
      </p:nvGrpSpPr>
      <p:grpSpPr>
        <a:xfrm>
          <a:off x="0" y="0"/>
          <a:ext cx="0" cy="0"/>
          <a:chOff x="0" y="0"/>
          <a:chExt cx="0" cy="0"/>
        </a:xfrm>
      </p:grpSpPr>
      <p:sp>
        <p:nvSpPr>
          <p:cNvPr name="Freeform 2" id="2"/>
          <p:cNvSpPr/>
          <p:nvPr/>
        </p:nvSpPr>
        <p:spPr>
          <a:xfrm flipH="false" flipV="false" rot="0">
            <a:off x="2261035" y="1977336"/>
            <a:ext cx="13765929" cy="6332328"/>
          </a:xfrm>
          <a:custGeom>
            <a:avLst/>
            <a:gdLst/>
            <a:ahLst/>
            <a:cxnLst/>
            <a:rect r="r" b="b" t="t" l="l"/>
            <a:pathLst>
              <a:path h="6332328" w="13765929">
                <a:moveTo>
                  <a:pt x="0" y="0"/>
                </a:moveTo>
                <a:lnTo>
                  <a:pt x="13765930" y="0"/>
                </a:lnTo>
                <a:lnTo>
                  <a:pt x="13765930" y="6332328"/>
                </a:lnTo>
                <a:lnTo>
                  <a:pt x="0" y="6332328"/>
                </a:lnTo>
                <a:lnTo>
                  <a:pt x="0" y="0"/>
                </a:lnTo>
                <a:close/>
              </a:path>
            </a:pathLst>
          </a:custGeom>
          <a:blipFill>
            <a:blip r:embed="rId2"/>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194597" y="-4109227"/>
            <a:ext cx="12152325" cy="12152325"/>
          </a:xfrm>
          <a:custGeom>
            <a:avLst/>
            <a:gdLst/>
            <a:ahLst/>
            <a:cxnLst/>
            <a:rect r="r" b="b" t="t" l="l"/>
            <a:pathLst>
              <a:path h="12152325" w="12152325">
                <a:moveTo>
                  <a:pt x="0" y="0"/>
                </a:moveTo>
                <a:lnTo>
                  <a:pt x="12152325" y="0"/>
                </a:lnTo>
                <a:lnTo>
                  <a:pt x="12152325" y="12152325"/>
                </a:lnTo>
                <a:lnTo>
                  <a:pt x="0" y="1215232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3" id="3"/>
          <p:cNvSpPr/>
          <p:nvPr/>
        </p:nvSpPr>
        <p:spPr>
          <a:xfrm rot="0">
            <a:off x="14716004" y="1028700"/>
            <a:ext cx="2543296" cy="0"/>
          </a:xfrm>
          <a:prstGeom prst="line">
            <a:avLst/>
          </a:prstGeom>
          <a:ln cap="rnd" w="581025">
            <a:solidFill>
              <a:srgbClr val="761CC3"/>
            </a:solidFill>
            <a:prstDash val="solid"/>
            <a:headEnd type="none" len="sm" w="sm"/>
            <a:tailEnd type="none" len="sm" w="sm"/>
          </a:ln>
        </p:spPr>
      </p:sp>
      <p:sp>
        <p:nvSpPr>
          <p:cNvPr name="AutoShape 4" id="4"/>
          <p:cNvSpPr/>
          <p:nvPr/>
        </p:nvSpPr>
        <p:spPr>
          <a:xfrm>
            <a:off x="12864441" y="9586912"/>
            <a:ext cx="2672521" cy="0"/>
          </a:xfrm>
          <a:prstGeom prst="line">
            <a:avLst/>
          </a:prstGeom>
          <a:ln cap="rnd" w="657225">
            <a:solidFill>
              <a:srgbClr val="761CC3"/>
            </a:solidFill>
            <a:prstDash val="solid"/>
            <a:headEnd type="none" len="sm" w="sm"/>
            <a:tailEnd type="none" len="sm" w="sm"/>
          </a:ln>
        </p:spPr>
      </p:sp>
      <p:grpSp>
        <p:nvGrpSpPr>
          <p:cNvPr name="Group 5" id="5"/>
          <p:cNvGrpSpPr/>
          <p:nvPr/>
        </p:nvGrpSpPr>
        <p:grpSpPr>
          <a:xfrm rot="0">
            <a:off x="14974847" y="9353411"/>
            <a:ext cx="467003" cy="467003"/>
            <a:chOff x="0" y="0"/>
            <a:chExt cx="6350000" cy="6350000"/>
          </a:xfrm>
        </p:grpSpPr>
        <p:sp>
          <p:nvSpPr>
            <p:cNvPr name="Freeform 6" id="6"/>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sp>
      </p:grpSp>
      <p:grpSp>
        <p:nvGrpSpPr>
          <p:cNvPr name="Group 7" id="7"/>
          <p:cNvGrpSpPr/>
          <p:nvPr/>
        </p:nvGrpSpPr>
        <p:grpSpPr>
          <a:xfrm rot="0">
            <a:off x="1856241" y="2363826"/>
            <a:ext cx="6894474" cy="6894474"/>
            <a:chOff x="0" y="0"/>
            <a:chExt cx="6350000" cy="6350000"/>
          </a:xfrm>
        </p:grpSpPr>
        <p:sp>
          <p:nvSpPr>
            <p:cNvPr name="Freeform 8" id="8"/>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sp>
      </p:grpSp>
      <p:grpSp>
        <p:nvGrpSpPr>
          <p:cNvPr name="Group 9" id="9"/>
          <p:cNvGrpSpPr>
            <a:grpSpLocks noChangeAspect="true"/>
          </p:cNvGrpSpPr>
          <p:nvPr/>
        </p:nvGrpSpPr>
        <p:grpSpPr>
          <a:xfrm rot="0">
            <a:off x="2212743" y="2729864"/>
            <a:ext cx="6162422" cy="6162397"/>
            <a:chOff x="0" y="0"/>
            <a:chExt cx="6350000" cy="6349975"/>
          </a:xfrm>
        </p:grpSpPr>
        <p:sp>
          <p:nvSpPr>
            <p:cNvPr name="Freeform 10" id="10"/>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4"/>
              <a:stretch>
                <a:fillRect l="0" t="0" r="0" b="0"/>
              </a:stretch>
            </a:blipFill>
          </p:spPr>
        </p:sp>
      </p:grpSp>
      <p:grpSp>
        <p:nvGrpSpPr>
          <p:cNvPr name="Group 11" id="11"/>
          <p:cNvGrpSpPr/>
          <p:nvPr/>
        </p:nvGrpSpPr>
        <p:grpSpPr>
          <a:xfrm rot="0">
            <a:off x="7481179" y="3275068"/>
            <a:ext cx="1807022" cy="1807022"/>
            <a:chOff x="0" y="0"/>
            <a:chExt cx="6350000" cy="6350000"/>
          </a:xfrm>
        </p:grpSpPr>
        <p:sp>
          <p:nvSpPr>
            <p:cNvPr name="Freeform 12" id="12"/>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sp>
      </p:grpSp>
      <p:grpSp>
        <p:nvGrpSpPr>
          <p:cNvPr name="Group 13" id="13"/>
          <p:cNvGrpSpPr>
            <a:grpSpLocks noChangeAspect="true"/>
          </p:cNvGrpSpPr>
          <p:nvPr/>
        </p:nvGrpSpPr>
        <p:grpSpPr>
          <a:xfrm rot="0">
            <a:off x="7592058" y="3385950"/>
            <a:ext cx="1585263" cy="1585257"/>
            <a:chOff x="0" y="0"/>
            <a:chExt cx="6350000" cy="6349975"/>
          </a:xfrm>
        </p:grpSpPr>
        <p:sp>
          <p:nvSpPr>
            <p:cNvPr name="Freeform 14" id="14"/>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solidFill>
              <a:srgbClr val="761CC3"/>
            </a:solidFill>
            <a:ln w="12700">
              <a:solidFill>
                <a:srgbClr val="000000"/>
              </a:solidFill>
            </a:ln>
          </p:spPr>
        </p:sp>
      </p:grpSp>
      <p:sp>
        <p:nvSpPr>
          <p:cNvPr name="Freeform 15" id="15"/>
          <p:cNvSpPr/>
          <p:nvPr/>
        </p:nvSpPr>
        <p:spPr>
          <a:xfrm flipH="false" flipV="false" rot="0">
            <a:off x="16230600" y="8229600"/>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5">
              <a:alphaModFix amt="15000"/>
              <a:extLst>
                <a:ext uri="{96DAC541-7B7A-43D3-8B79-37D633B846F1}">
                  <asvg:svgBlip xmlns:asvg="http://schemas.microsoft.com/office/drawing/2016/SVG/main" r:embed="rId6"/>
                </a:ext>
              </a:extLst>
            </a:blip>
            <a:stretch>
              <a:fillRect l="0" t="0" r="0" b="0"/>
            </a:stretch>
          </a:blipFill>
        </p:spPr>
      </p:sp>
      <p:sp>
        <p:nvSpPr>
          <p:cNvPr name="Freeform 16" id="16"/>
          <p:cNvSpPr/>
          <p:nvPr/>
        </p:nvSpPr>
        <p:spPr>
          <a:xfrm flipH="false" flipV="false" rot="0">
            <a:off x="7936665" y="3728248"/>
            <a:ext cx="896049" cy="896049"/>
          </a:xfrm>
          <a:custGeom>
            <a:avLst/>
            <a:gdLst/>
            <a:ahLst/>
            <a:cxnLst/>
            <a:rect r="r" b="b" t="t" l="l"/>
            <a:pathLst>
              <a:path h="896049" w="896049">
                <a:moveTo>
                  <a:pt x="0" y="0"/>
                </a:moveTo>
                <a:lnTo>
                  <a:pt x="896049" y="0"/>
                </a:lnTo>
                <a:lnTo>
                  <a:pt x="896049" y="896049"/>
                </a:lnTo>
                <a:lnTo>
                  <a:pt x="0" y="89604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7" id="17"/>
          <p:cNvSpPr txBox="true"/>
          <p:nvPr/>
        </p:nvSpPr>
        <p:spPr>
          <a:xfrm rot="0">
            <a:off x="14987423" y="1181373"/>
            <a:ext cx="1907817" cy="276159"/>
          </a:xfrm>
          <a:prstGeom prst="rect">
            <a:avLst/>
          </a:prstGeom>
        </p:spPr>
        <p:txBody>
          <a:bodyPr anchor="t" rtlCol="false" tIns="0" lIns="0" bIns="0" rIns="0">
            <a:spAutoFit/>
          </a:bodyPr>
          <a:lstStyle/>
          <a:p>
            <a:pPr algn="l">
              <a:lnSpc>
                <a:spcPts val="2193"/>
              </a:lnSpc>
            </a:pPr>
            <a:r>
              <a:rPr lang="en-US" sz="1827">
                <a:solidFill>
                  <a:srgbClr val="FFFFFF"/>
                </a:solidFill>
                <a:latin typeface="Montserrat"/>
                <a:ea typeface="Montserrat"/>
                <a:cs typeface="Montserrat"/>
                <a:sym typeface="Montserrat"/>
              </a:rPr>
              <a:t>Search . . .</a:t>
            </a:r>
          </a:p>
        </p:txBody>
      </p:sp>
      <p:sp>
        <p:nvSpPr>
          <p:cNvPr name="Freeform 18" id="18"/>
          <p:cNvSpPr/>
          <p:nvPr/>
        </p:nvSpPr>
        <p:spPr>
          <a:xfrm flipH="false" flipV="false" rot="0">
            <a:off x="15138221" y="9467863"/>
            <a:ext cx="159305" cy="238165"/>
          </a:xfrm>
          <a:custGeom>
            <a:avLst/>
            <a:gdLst/>
            <a:ahLst/>
            <a:cxnLst/>
            <a:rect r="r" b="b" t="t" l="l"/>
            <a:pathLst>
              <a:path h="238165" w="159305">
                <a:moveTo>
                  <a:pt x="0" y="0"/>
                </a:moveTo>
                <a:lnTo>
                  <a:pt x="159305" y="0"/>
                </a:lnTo>
                <a:lnTo>
                  <a:pt x="159305" y="238165"/>
                </a:lnTo>
                <a:lnTo>
                  <a:pt x="0" y="238165"/>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9" id="19"/>
          <p:cNvSpPr/>
          <p:nvPr/>
        </p:nvSpPr>
        <p:spPr>
          <a:xfrm flipH="false" flipV="false" rot="0">
            <a:off x="16758312" y="1210560"/>
            <a:ext cx="273856" cy="265298"/>
          </a:xfrm>
          <a:custGeom>
            <a:avLst/>
            <a:gdLst/>
            <a:ahLst/>
            <a:cxnLst/>
            <a:rect r="r" b="b" t="t" l="l"/>
            <a:pathLst>
              <a:path h="265298" w="273856">
                <a:moveTo>
                  <a:pt x="0" y="0"/>
                </a:moveTo>
                <a:lnTo>
                  <a:pt x="273856" y="0"/>
                </a:lnTo>
                <a:lnTo>
                  <a:pt x="273856" y="265298"/>
                </a:lnTo>
                <a:lnTo>
                  <a:pt x="0" y="265298"/>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20" id="20"/>
          <p:cNvSpPr txBox="true"/>
          <p:nvPr/>
        </p:nvSpPr>
        <p:spPr>
          <a:xfrm rot="0">
            <a:off x="1028700" y="1125971"/>
            <a:ext cx="1336228" cy="396441"/>
          </a:xfrm>
          <a:prstGeom prst="rect">
            <a:avLst/>
          </a:prstGeom>
        </p:spPr>
        <p:txBody>
          <a:bodyPr anchor="t" rtlCol="false" tIns="0" lIns="0" bIns="0" rIns="0">
            <a:spAutoFit/>
          </a:bodyPr>
          <a:lstStyle/>
          <a:p>
            <a:pPr algn="l">
              <a:lnSpc>
                <a:spcPts val="3348"/>
              </a:lnSpc>
            </a:pPr>
            <a:r>
              <a:rPr lang="en-US" sz="2392" b="true">
                <a:solidFill>
                  <a:srgbClr val="FFFFFF"/>
                </a:solidFill>
                <a:latin typeface="Montserrat Bold"/>
                <a:ea typeface="Montserrat Bold"/>
                <a:cs typeface="Montserrat Bold"/>
                <a:sym typeface="Montserrat Bold"/>
              </a:rPr>
              <a:t>Kue</a:t>
            </a:r>
          </a:p>
        </p:txBody>
      </p:sp>
      <p:sp>
        <p:nvSpPr>
          <p:cNvPr name="TextBox 21" id="21"/>
          <p:cNvSpPr txBox="true"/>
          <p:nvPr/>
        </p:nvSpPr>
        <p:spPr>
          <a:xfrm rot="0">
            <a:off x="1722914" y="1125971"/>
            <a:ext cx="2164903" cy="396441"/>
          </a:xfrm>
          <a:prstGeom prst="rect">
            <a:avLst/>
          </a:prstGeom>
        </p:spPr>
        <p:txBody>
          <a:bodyPr anchor="t" rtlCol="false" tIns="0" lIns="0" bIns="0" rIns="0">
            <a:spAutoFit/>
          </a:bodyPr>
          <a:lstStyle/>
          <a:p>
            <a:pPr algn="l">
              <a:lnSpc>
                <a:spcPts val="3348"/>
              </a:lnSpc>
            </a:pPr>
            <a:r>
              <a:rPr lang="en-US" sz="2392">
                <a:solidFill>
                  <a:srgbClr val="FFFFFF"/>
                </a:solidFill>
                <a:latin typeface="Montserrat"/>
                <a:ea typeface="Montserrat"/>
                <a:cs typeface="Montserrat"/>
                <a:sym typeface="Montserrat"/>
              </a:rPr>
              <a:t>Camilan.ID</a:t>
            </a:r>
          </a:p>
        </p:txBody>
      </p:sp>
      <p:sp>
        <p:nvSpPr>
          <p:cNvPr name="TextBox 22" id="22"/>
          <p:cNvSpPr txBox="true"/>
          <p:nvPr/>
        </p:nvSpPr>
        <p:spPr>
          <a:xfrm rot="0">
            <a:off x="10258666" y="4949338"/>
            <a:ext cx="7000634" cy="2325369"/>
          </a:xfrm>
          <a:prstGeom prst="rect">
            <a:avLst/>
          </a:prstGeom>
        </p:spPr>
        <p:txBody>
          <a:bodyPr anchor="t" rtlCol="false" tIns="0" lIns="0" bIns="0" rIns="0">
            <a:spAutoFit/>
          </a:bodyPr>
          <a:lstStyle/>
          <a:p>
            <a:pPr algn="r">
              <a:lnSpc>
                <a:spcPts val="3080"/>
              </a:lnSpc>
            </a:pPr>
            <a:r>
              <a:rPr lang="en-US" sz="2200">
                <a:solidFill>
                  <a:srgbClr val="000000"/>
                </a:solidFill>
                <a:latin typeface="Montserrat"/>
                <a:ea typeface="Montserrat"/>
                <a:cs typeface="Montserrat"/>
                <a:sym typeface="Montserrat"/>
              </a:rPr>
              <a:t>Website ini dibuat untuk memudahkan proses jual beli dan pemesanan produk secara online. Tujuannya adalah agar pelanggan bisa memesan dari jarak jauh, melihat katalog, dan melakukan pembayaran dengan mudah tanpa harus datang ke toko.</a:t>
            </a:r>
          </a:p>
        </p:txBody>
      </p:sp>
      <p:sp>
        <p:nvSpPr>
          <p:cNvPr name="TextBox 23" id="23"/>
          <p:cNvSpPr txBox="true"/>
          <p:nvPr/>
        </p:nvSpPr>
        <p:spPr>
          <a:xfrm rot="0">
            <a:off x="11158462" y="2621768"/>
            <a:ext cx="6084477" cy="993066"/>
          </a:xfrm>
          <a:prstGeom prst="rect">
            <a:avLst/>
          </a:prstGeom>
        </p:spPr>
        <p:txBody>
          <a:bodyPr anchor="t" rtlCol="false" tIns="0" lIns="0" bIns="0" rIns="0">
            <a:spAutoFit/>
          </a:bodyPr>
          <a:lstStyle/>
          <a:p>
            <a:pPr algn="r">
              <a:lnSpc>
                <a:spcPts val="7638"/>
              </a:lnSpc>
            </a:pPr>
            <a:r>
              <a:rPr lang="en-US" b="true" sz="6944">
                <a:solidFill>
                  <a:srgbClr val="000000"/>
                </a:solidFill>
                <a:latin typeface="Barlow SemiCondensed Bold"/>
                <a:ea typeface="Barlow SemiCondensed Bold"/>
                <a:cs typeface="Barlow SemiCondensed Bold"/>
                <a:sym typeface="Barlow SemiCondensed Bold"/>
              </a:rPr>
              <a:t>LATAR</a:t>
            </a:r>
          </a:p>
        </p:txBody>
      </p:sp>
      <p:sp>
        <p:nvSpPr>
          <p:cNvPr name="TextBox 24" id="24"/>
          <p:cNvSpPr txBox="true"/>
          <p:nvPr/>
        </p:nvSpPr>
        <p:spPr>
          <a:xfrm rot="0">
            <a:off x="11158462" y="3678918"/>
            <a:ext cx="6084477" cy="993066"/>
          </a:xfrm>
          <a:prstGeom prst="rect">
            <a:avLst/>
          </a:prstGeom>
        </p:spPr>
        <p:txBody>
          <a:bodyPr anchor="t" rtlCol="false" tIns="0" lIns="0" bIns="0" rIns="0">
            <a:spAutoFit/>
          </a:bodyPr>
          <a:lstStyle/>
          <a:p>
            <a:pPr algn="r">
              <a:lnSpc>
                <a:spcPts val="7638"/>
              </a:lnSpc>
            </a:pPr>
            <a:r>
              <a:rPr lang="en-US" b="true" sz="6944">
                <a:solidFill>
                  <a:srgbClr val="761CC3"/>
                </a:solidFill>
                <a:latin typeface="Barlow SemiCondensed Bold"/>
                <a:ea typeface="Barlow SemiCondensed Bold"/>
                <a:cs typeface="Barlow SemiCondensed Bold"/>
                <a:sym typeface="Barlow SemiCondensed Bold"/>
              </a:rPr>
              <a:t>BELAKANG</a:t>
            </a:r>
          </a:p>
        </p:txBody>
      </p:sp>
      <p:sp>
        <p:nvSpPr>
          <p:cNvPr name="TextBox 25" id="25"/>
          <p:cNvSpPr txBox="true"/>
          <p:nvPr/>
        </p:nvSpPr>
        <p:spPr>
          <a:xfrm rot="0">
            <a:off x="13167334" y="9381490"/>
            <a:ext cx="1651581" cy="372811"/>
          </a:xfrm>
          <a:prstGeom prst="rect">
            <a:avLst/>
          </a:prstGeom>
        </p:spPr>
        <p:txBody>
          <a:bodyPr anchor="t" rtlCol="false" tIns="0" lIns="0" bIns="0" rIns="0">
            <a:spAutoFit/>
          </a:bodyPr>
          <a:lstStyle/>
          <a:p>
            <a:pPr algn="l">
              <a:lnSpc>
                <a:spcPts val="3079"/>
              </a:lnSpc>
            </a:pPr>
            <a:r>
              <a:rPr lang="en-US" sz="2199" b="true">
                <a:solidFill>
                  <a:srgbClr val="FFFFFF"/>
                </a:solidFill>
                <a:latin typeface="Montserrat Bold"/>
                <a:ea typeface="Montserrat Bold"/>
                <a:cs typeface="Montserrat Bold"/>
                <a:sym typeface="Montserrat Bold"/>
              </a:rPr>
              <a:t>More Info</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FAF8F1"/>
        </a:solidFill>
      </p:bgPr>
    </p:bg>
    <p:spTree>
      <p:nvGrpSpPr>
        <p:cNvPr id="1" name=""/>
        <p:cNvGrpSpPr/>
        <p:nvPr/>
      </p:nvGrpSpPr>
      <p:grpSpPr>
        <a:xfrm>
          <a:off x="0" y="0"/>
          <a:ext cx="0" cy="0"/>
          <a:chOff x="0" y="0"/>
          <a:chExt cx="0" cy="0"/>
        </a:xfrm>
      </p:grpSpPr>
      <p:sp>
        <p:nvSpPr>
          <p:cNvPr name="Freeform 2" id="2"/>
          <p:cNvSpPr/>
          <p:nvPr/>
        </p:nvSpPr>
        <p:spPr>
          <a:xfrm flipH="false" flipV="false" rot="0">
            <a:off x="1870253" y="1779392"/>
            <a:ext cx="14547494" cy="6450208"/>
          </a:xfrm>
          <a:custGeom>
            <a:avLst/>
            <a:gdLst/>
            <a:ahLst/>
            <a:cxnLst/>
            <a:rect r="r" b="b" t="t" l="l"/>
            <a:pathLst>
              <a:path h="6450208" w="14547494">
                <a:moveTo>
                  <a:pt x="0" y="0"/>
                </a:moveTo>
                <a:lnTo>
                  <a:pt x="14547494" y="0"/>
                </a:lnTo>
                <a:lnTo>
                  <a:pt x="14547494" y="6450208"/>
                </a:lnTo>
                <a:lnTo>
                  <a:pt x="0" y="6450208"/>
                </a:lnTo>
                <a:lnTo>
                  <a:pt x="0" y="0"/>
                </a:lnTo>
                <a:close/>
              </a:path>
            </a:pathLst>
          </a:custGeom>
          <a:blipFill>
            <a:blip r:embed="rId2"/>
            <a:stretch>
              <a:fillRect l="0" t="0" r="0" b="-4310"/>
            </a:stretch>
          </a:blipFill>
        </p:spPr>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FAF8F1"/>
        </a:solidFill>
      </p:bgPr>
    </p:bg>
    <p:spTree>
      <p:nvGrpSpPr>
        <p:cNvPr id="1" name=""/>
        <p:cNvGrpSpPr/>
        <p:nvPr/>
      </p:nvGrpSpPr>
      <p:grpSpPr>
        <a:xfrm>
          <a:off x="0" y="0"/>
          <a:ext cx="0" cy="0"/>
          <a:chOff x="0" y="0"/>
          <a:chExt cx="0" cy="0"/>
        </a:xfrm>
      </p:grpSpPr>
      <p:sp>
        <p:nvSpPr>
          <p:cNvPr name="Freeform 2" id="2"/>
          <p:cNvSpPr/>
          <p:nvPr/>
        </p:nvSpPr>
        <p:spPr>
          <a:xfrm flipH="false" flipV="false" rot="0">
            <a:off x="3911444" y="0"/>
            <a:ext cx="10465112" cy="4656975"/>
          </a:xfrm>
          <a:custGeom>
            <a:avLst/>
            <a:gdLst/>
            <a:ahLst/>
            <a:cxnLst/>
            <a:rect r="r" b="b" t="t" l="l"/>
            <a:pathLst>
              <a:path h="4656975" w="10465112">
                <a:moveTo>
                  <a:pt x="0" y="0"/>
                </a:moveTo>
                <a:lnTo>
                  <a:pt x="10465112" y="0"/>
                </a:lnTo>
                <a:lnTo>
                  <a:pt x="10465112" y="4656975"/>
                </a:lnTo>
                <a:lnTo>
                  <a:pt x="0" y="4656975"/>
                </a:lnTo>
                <a:lnTo>
                  <a:pt x="0" y="0"/>
                </a:lnTo>
                <a:close/>
              </a:path>
            </a:pathLst>
          </a:custGeom>
          <a:blipFill>
            <a:blip r:embed="rId2"/>
            <a:stretch>
              <a:fillRect l="0" t="0" r="0" b="0"/>
            </a:stretch>
          </a:blipFill>
        </p:spPr>
      </p:sp>
      <p:sp>
        <p:nvSpPr>
          <p:cNvPr name="Freeform 3" id="3"/>
          <p:cNvSpPr/>
          <p:nvPr/>
        </p:nvSpPr>
        <p:spPr>
          <a:xfrm flipH="false" flipV="false" rot="0">
            <a:off x="3911444" y="4656975"/>
            <a:ext cx="10465112" cy="4905521"/>
          </a:xfrm>
          <a:custGeom>
            <a:avLst/>
            <a:gdLst/>
            <a:ahLst/>
            <a:cxnLst/>
            <a:rect r="r" b="b" t="t" l="l"/>
            <a:pathLst>
              <a:path h="4905521" w="10465112">
                <a:moveTo>
                  <a:pt x="0" y="0"/>
                </a:moveTo>
                <a:lnTo>
                  <a:pt x="10465112" y="0"/>
                </a:lnTo>
                <a:lnTo>
                  <a:pt x="10465112" y="4905521"/>
                </a:lnTo>
                <a:lnTo>
                  <a:pt x="0" y="4905521"/>
                </a:lnTo>
                <a:lnTo>
                  <a:pt x="0" y="0"/>
                </a:lnTo>
                <a:close/>
              </a:path>
            </a:pathLst>
          </a:custGeom>
          <a:blipFill>
            <a:blip r:embed="rId3"/>
            <a:stretch>
              <a:fillRect l="0" t="0" r="0" b="0"/>
            </a:stretch>
          </a:blipFill>
        </p:spPr>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FAF8F1"/>
        </a:solidFill>
      </p:bgPr>
    </p:bg>
    <p:spTree>
      <p:nvGrpSpPr>
        <p:cNvPr id="1" name=""/>
        <p:cNvGrpSpPr/>
        <p:nvPr/>
      </p:nvGrpSpPr>
      <p:grpSpPr>
        <a:xfrm>
          <a:off x="0" y="0"/>
          <a:ext cx="0" cy="0"/>
          <a:chOff x="0" y="0"/>
          <a:chExt cx="0" cy="0"/>
        </a:xfrm>
      </p:grpSpPr>
      <p:sp>
        <p:nvSpPr>
          <p:cNvPr name="Freeform 2" id="2"/>
          <p:cNvSpPr/>
          <p:nvPr/>
        </p:nvSpPr>
        <p:spPr>
          <a:xfrm flipH="false" flipV="false" rot="0">
            <a:off x="1746685" y="2085466"/>
            <a:ext cx="14794629" cy="6842516"/>
          </a:xfrm>
          <a:custGeom>
            <a:avLst/>
            <a:gdLst/>
            <a:ahLst/>
            <a:cxnLst/>
            <a:rect r="r" b="b" t="t" l="l"/>
            <a:pathLst>
              <a:path h="6842516" w="14794629">
                <a:moveTo>
                  <a:pt x="0" y="0"/>
                </a:moveTo>
                <a:lnTo>
                  <a:pt x="14794630" y="0"/>
                </a:lnTo>
                <a:lnTo>
                  <a:pt x="14794630" y="6842516"/>
                </a:lnTo>
                <a:lnTo>
                  <a:pt x="0" y="6842516"/>
                </a:lnTo>
                <a:lnTo>
                  <a:pt x="0" y="0"/>
                </a:lnTo>
                <a:close/>
              </a:path>
            </a:pathLst>
          </a:custGeom>
          <a:blipFill>
            <a:blip r:embed="rId2"/>
            <a:stretch>
              <a:fillRect l="0" t="0" r="0" b="0"/>
            </a:stretch>
          </a:blipFill>
        </p:spPr>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E9E9E9"/>
        </a:solidFill>
      </p:bgPr>
    </p:bg>
    <p:spTree>
      <p:nvGrpSpPr>
        <p:cNvPr id="1" name=""/>
        <p:cNvGrpSpPr/>
        <p:nvPr/>
      </p:nvGrpSpPr>
      <p:grpSpPr>
        <a:xfrm>
          <a:off x="0" y="0"/>
          <a:ext cx="0" cy="0"/>
          <a:chOff x="0" y="0"/>
          <a:chExt cx="0" cy="0"/>
        </a:xfrm>
      </p:grpSpPr>
      <p:sp>
        <p:nvSpPr>
          <p:cNvPr name="AutoShape 2" id="2"/>
          <p:cNvSpPr/>
          <p:nvPr/>
        </p:nvSpPr>
        <p:spPr>
          <a:xfrm rot="0">
            <a:off x="14716004" y="1028700"/>
            <a:ext cx="2543296" cy="0"/>
          </a:xfrm>
          <a:prstGeom prst="line">
            <a:avLst/>
          </a:prstGeom>
          <a:ln cap="rnd" w="581025">
            <a:solidFill>
              <a:srgbClr val="FFFFFF"/>
            </a:solidFill>
            <a:prstDash val="solid"/>
            <a:headEnd type="none" len="sm" w="sm"/>
            <a:tailEnd type="none" len="sm" w="sm"/>
          </a:ln>
        </p:spPr>
      </p:sp>
      <p:sp>
        <p:nvSpPr>
          <p:cNvPr name="Freeform 3" id="3"/>
          <p:cNvSpPr/>
          <p:nvPr/>
        </p:nvSpPr>
        <p:spPr>
          <a:xfrm flipH="false" flipV="false" rot="0">
            <a:off x="-2057400" y="8229600"/>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1292092" y="4217914"/>
            <a:ext cx="6494783" cy="1665216"/>
            <a:chOff x="0" y="0"/>
            <a:chExt cx="2575735" cy="660400"/>
          </a:xfrm>
        </p:grpSpPr>
        <p:sp>
          <p:nvSpPr>
            <p:cNvPr name="Freeform 5" id="5"/>
            <p:cNvSpPr/>
            <p:nvPr/>
          </p:nvSpPr>
          <p:spPr>
            <a:xfrm flipH="false" flipV="false" rot="0">
              <a:off x="0" y="0"/>
              <a:ext cx="2575736" cy="660400"/>
            </a:xfrm>
            <a:custGeom>
              <a:avLst/>
              <a:gdLst/>
              <a:ahLst/>
              <a:cxnLst/>
              <a:rect r="r" b="b" t="t" l="l"/>
              <a:pathLst>
                <a:path h="660400" w="2575736">
                  <a:moveTo>
                    <a:pt x="2451275" y="660400"/>
                  </a:moveTo>
                  <a:lnTo>
                    <a:pt x="124460" y="660400"/>
                  </a:lnTo>
                  <a:cubicBezTo>
                    <a:pt x="55880" y="660400"/>
                    <a:pt x="0" y="604520"/>
                    <a:pt x="0" y="535940"/>
                  </a:cubicBezTo>
                  <a:lnTo>
                    <a:pt x="0" y="124460"/>
                  </a:lnTo>
                  <a:cubicBezTo>
                    <a:pt x="0" y="55880"/>
                    <a:pt x="55880" y="0"/>
                    <a:pt x="124460" y="0"/>
                  </a:cubicBezTo>
                  <a:lnTo>
                    <a:pt x="2451276" y="0"/>
                  </a:lnTo>
                  <a:cubicBezTo>
                    <a:pt x="2519855" y="0"/>
                    <a:pt x="2575736" y="55880"/>
                    <a:pt x="2575736" y="124460"/>
                  </a:cubicBezTo>
                  <a:lnTo>
                    <a:pt x="2575736" y="535940"/>
                  </a:lnTo>
                  <a:cubicBezTo>
                    <a:pt x="2575736" y="604520"/>
                    <a:pt x="2519855" y="660400"/>
                    <a:pt x="2451276" y="660400"/>
                  </a:cubicBezTo>
                  <a:close/>
                </a:path>
              </a:pathLst>
            </a:custGeom>
            <a:solidFill>
              <a:srgbClr val="FFFFFF"/>
            </a:solidFill>
          </p:spPr>
        </p:sp>
      </p:grpSp>
      <p:sp>
        <p:nvSpPr>
          <p:cNvPr name="TextBox 6" id="6"/>
          <p:cNvSpPr txBox="true"/>
          <p:nvPr/>
        </p:nvSpPr>
        <p:spPr>
          <a:xfrm rot="0">
            <a:off x="1602943" y="4491235"/>
            <a:ext cx="7579157" cy="1264842"/>
          </a:xfrm>
          <a:prstGeom prst="rect">
            <a:avLst/>
          </a:prstGeom>
        </p:spPr>
        <p:txBody>
          <a:bodyPr anchor="t" rtlCol="false" tIns="0" lIns="0" bIns="0" rIns="0">
            <a:spAutoFit/>
          </a:bodyPr>
          <a:lstStyle/>
          <a:p>
            <a:pPr algn="l">
              <a:lnSpc>
                <a:spcPts val="9728"/>
              </a:lnSpc>
            </a:pPr>
            <a:r>
              <a:rPr lang="en-US" b="true" sz="8843">
                <a:solidFill>
                  <a:srgbClr val="761CC3"/>
                </a:solidFill>
                <a:latin typeface="Barlow SemiCondensed Bold"/>
                <a:ea typeface="Barlow SemiCondensed Bold"/>
                <a:cs typeface="Barlow SemiCondensed Bold"/>
                <a:sym typeface="Barlow SemiCondensed Bold"/>
              </a:rPr>
              <a:t>THANKS YOU</a:t>
            </a:r>
          </a:p>
        </p:txBody>
      </p:sp>
      <p:grpSp>
        <p:nvGrpSpPr>
          <p:cNvPr name="Group 7" id="7"/>
          <p:cNvGrpSpPr/>
          <p:nvPr/>
        </p:nvGrpSpPr>
        <p:grpSpPr>
          <a:xfrm rot="0">
            <a:off x="9452032" y="2364527"/>
            <a:ext cx="8264313" cy="3231738"/>
            <a:chOff x="0" y="0"/>
            <a:chExt cx="11019084" cy="4308984"/>
          </a:xfrm>
        </p:grpSpPr>
        <p:pic>
          <p:nvPicPr>
            <p:cNvPr name="Picture 8" id="8"/>
            <p:cNvPicPr>
              <a:picLocks noChangeAspect="true"/>
            </p:cNvPicPr>
            <p:nvPr/>
          </p:nvPicPr>
          <p:blipFill>
            <a:blip r:embed="rId4"/>
            <a:srcRect l="8128" t="0" r="8128" b="0"/>
            <a:stretch>
              <a:fillRect/>
            </a:stretch>
          </p:blipFill>
          <p:spPr>
            <a:xfrm flipH="false" flipV="false">
              <a:off x="0" y="0"/>
              <a:ext cx="11019084" cy="4308984"/>
            </a:xfrm>
            <a:prstGeom prst="rect">
              <a:avLst/>
            </a:prstGeom>
          </p:spPr>
        </p:pic>
      </p:grpSp>
      <p:grpSp>
        <p:nvGrpSpPr>
          <p:cNvPr name="Group 9" id="9"/>
          <p:cNvGrpSpPr/>
          <p:nvPr/>
        </p:nvGrpSpPr>
        <p:grpSpPr>
          <a:xfrm rot="0">
            <a:off x="9452032" y="5883130"/>
            <a:ext cx="8264313" cy="3231738"/>
            <a:chOff x="0" y="0"/>
            <a:chExt cx="11019084" cy="4308984"/>
          </a:xfrm>
        </p:grpSpPr>
        <p:pic>
          <p:nvPicPr>
            <p:cNvPr name="Picture 10" id="10"/>
            <p:cNvPicPr>
              <a:picLocks noChangeAspect="true"/>
            </p:cNvPicPr>
            <p:nvPr/>
          </p:nvPicPr>
          <p:blipFill>
            <a:blip r:embed="rId5"/>
            <a:srcRect l="9403" t="0" r="9403" b="0"/>
            <a:stretch>
              <a:fillRect/>
            </a:stretch>
          </p:blipFill>
          <p:spPr>
            <a:xfrm flipH="false" flipV="false">
              <a:off x="0" y="0"/>
              <a:ext cx="11019084" cy="4308984"/>
            </a:xfrm>
            <a:prstGeom prst="rect">
              <a:avLst/>
            </a:prstGeom>
          </p:spPr>
        </p:pic>
      </p:grpSp>
      <p:sp>
        <p:nvSpPr>
          <p:cNvPr name="AutoShape 11" id="11"/>
          <p:cNvSpPr/>
          <p:nvPr/>
        </p:nvSpPr>
        <p:spPr>
          <a:xfrm rot="0">
            <a:off x="2364928" y="7642431"/>
            <a:ext cx="2672521" cy="0"/>
          </a:xfrm>
          <a:prstGeom prst="line">
            <a:avLst/>
          </a:prstGeom>
          <a:ln cap="rnd" w="657225">
            <a:solidFill>
              <a:srgbClr val="FFFFFF"/>
            </a:solidFill>
            <a:prstDash val="solid"/>
            <a:headEnd type="none" len="sm" w="sm"/>
            <a:tailEnd type="none" len="sm" w="sm"/>
          </a:ln>
        </p:spPr>
      </p:sp>
      <p:grpSp>
        <p:nvGrpSpPr>
          <p:cNvPr name="Group 12" id="12"/>
          <p:cNvGrpSpPr/>
          <p:nvPr/>
        </p:nvGrpSpPr>
        <p:grpSpPr>
          <a:xfrm rot="0">
            <a:off x="4475334" y="7737542"/>
            <a:ext cx="467003" cy="467003"/>
            <a:chOff x="0" y="0"/>
            <a:chExt cx="6350000" cy="6350000"/>
          </a:xfrm>
        </p:grpSpPr>
        <p:sp>
          <p:nvSpPr>
            <p:cNvPr name="Freeform 13" id="13"/>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DC3DAA"/>
            </a:solidFill>
          </p:spPr>
        </p:sp>
      </p:grpSp>
      <p:sp>
        <p:nvSpPr>
          <p:cNvPr name="Freeform 14" id="14"/>
          <p:cNvSpPr/>
          <p:nvPr/>
        </p:nvSpPr>
        <p:spPr>
          <a:xfrm flipH="false" flipV="false" rot="0">
            <a:off x="4629183" y="7851961"/>
            <a:ext cx="159305" cy="238165"/>
          </a:xfrm>
          <a:custGeom>
            <a:avLst/>
            <a:gdLst/>
            <a:ahLst/>
            <a:cxnLst/>
            <a:rect r="r" b="b" t="t" l="l"/>
            <a:pathLst>
              <a:path h="238165" w="159305">
                <a:moveTo>
                  <a:pt x="0" y="0"/>
                </a:moveTo>
                <a:lnTo>
                  <a:pt x="159305" y="0"/>
                </a:lnTo>
                <a:lnTo>
                  <a:pt x="159305" y="238165"/>
                </a:lnTo>
                <a:lnTo>
                  <a:pt x="0" y="23816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5" id="15"/>
          <p:cNvSpPr/>
          <p:nvPr/>
        </p:nvSpPr>
        <p:spPr>
          <a:xfrm flipH="false" flipV="false" rot="0">
            <a:off x="16758312" y="1210560"/>
            <a:ext cx="273856" cy="265298"/>
          </a:xfrm>
          <a:custGeom>
            <a:avLst/>
            <a:gdLst/>
            <a:ahLst/>
            <a:cxnLst/>
            <a:rect r="r" b="b" t="t" l="l"/>
            <a:pathLst>
              <a:path h="265298" w="273856">
                <a:moveTo>
                  <a:pt x="0" y="0"/>
                </a:moveTo>
                <a:lnTo>
                  <a:pt x="273856" y="0"/>
                </a:lnTo>
                <a:lnTo>
                  <a:pt x="273856" y="265298"/>
                </a:lnTo>
                <a:lnTo>
                  <a:pt x="0" y="26529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6" id="16"/>
          <p:cNvSpPr txBox="true"/>
          <p:nvPr/>
        </p:nvSpPr>
        <p:spPr>
          <a:xfrm rot="0">
            <a:off x="14987423" y="1181373"/>
            <a:ext cx="1907817" cy="276159"/>
          </a:xfrm>
          <a:prstGeom prst="rect">
            <a:avLst/>
          </a:prstGeom>
        </p:spPr>
        <p:txBody>
          <a:bodyPr anchor="t" rtlCol="false" tIns="0" lIns="0" bIns="0" rIns="0">
            <a:spAutoFit/>
          </a:bodyPr>
          <a:lstStyle/>
          <a:p>
            <a:pPr algn="l">
              <a:lnSpc>
                <a:spcPts val="2193"/>
              </a:lnSpc>
            </a:pPr>
            <a:r>
              <a:rPr lang="en-US" sz="1827">
                <a:solidFill>
                  <a:srgbClr val="761CC3"/>
                </a:solidFill>
                <a:latin typeface="Montserrat"/>
                <a:ea typeface="Montserrat"/>
                <a:cs typeface="Montserrat"/>
                <a:sym typeface="Montserrat"/>
              </a:rPr>
              <a:t>Search . . .</a:t>
            </a:r>
          </a:p>
        </p:txBody>
      </p:sp>
      <p:sp>
        <p:nvSpPr>
          <p:cNvPr name="TextBox 17" id="17"/>
          <p:cNvSpPr txBox="true"/>
          <p:nvPr/>
        </p:nvSpPr>
        <p:spPr>
          <a:xfrm rot="0">
            <a:off x="1028700" y="1125971"/>
            <a:ext cx="1336228" cy="815541"/>
          </a:xfrm>
          <a:prstGeom prst="rect">
            <a:avLst/>
          </a:prstGeom>
        </p:spPr>
        <p:txBody>
          <a:bodyPr anchor="t" rtlCol="false" tIns="0" lIns="0" bIns="0" rIns="0">
            <a:spAutoFit/>
          </a:bodyPr>
          <a:lstStyle/>
          <a:p>
            <a:pPr algn="l">
              <a:lnSpc>
                <a:spcPts val="3348"/>
              </a:lnSpc>
            </a:pPr>
            <a:r>
              <a:rPr lang="en-US" sz="2392" b="true">
                <a:solidFill>
                  <a:srgbClr val="761CC3"/>
                </a:solidFill>
                <a:latin typeface="Montserrat Bold"/>
                <a:ea typeface="Montserrat Bold"/>
                <a:cs typeface="Montserrat Bold"/>
                <a:sym typeface="Montserrat Bold"/>
              </a:rPr>
              <a:t>Kue</a:t>
            </a:r>
          </a:p>
          <a:p>
            <a:pPr algn="l">
              <a:lnSpc>
                <a:spcPts val="3348"/>
              </a:lnSpc>
            </a:pPr>
          </a:p>
        </p:txBody>
      </p:sp>
      <p:sp>
        <p:nvSpPr>
          <p:cNvPr name="TextBox 18" id="18"/>
          <p:cNvSpPr txBox="true"/>
          <p:nvPr/>
        </p:nvSpPr>
        <p:spPr>
          <a:xfrm rot="0">
            <a:off x="1696814" y="1125971"/>
            <a:ext cx="1764853" cy="396441"/>
          </a:xfrm>
          <a:prstGeom prst="rect">
            <a:avLst/>
          </a:prstGeom>
        </p:spPr>
        <p:txBody>
          <a:bodyPr anchor="t" rtlCol="false" tIns="0" lIns="0" bIns="0" rIns="0">
            <a:spAutoFit/>
          </a:bodyPr>
          <a:lstStyle/>
          <a:p>
            <a:pPr algn="l">
              <a:lnSpc>
                <a:spcPts val="3348"/>
              </a:lnSpc>
            </a:pPr>
            <a:r>
              <a:rPr lang="en-US" sz="2392">
                <a:solidFill>
                  <a:srgbClr val="761CC3"/>
                </a:solidFill>
                <a:latin typeface="Montserrat"/>
                <a:ea typeface="Montserrat"/>
                <a:cs typeface="Montserrat"/>
                <a:sym typeface="Montserrat"/>
              </a:rPr>
              <a:t>Camilan.ID</a:t>
            </a:r>
          </a:p>
        </p:txBody>
      </p:sp>
      <p:sp>
        <p:nvSpPr>
          <p:cNvPr name="TextBox 19" id="19"/>
          <p:cNvSpPr txBox="true"/>
          <p:nvPr/>
        </p:nvSpPr>
        <p:spPr>
          <a:xfrm rot="0">
            <a:off x="2667821" y="7765621"/>
            <a:ext cx="1651581" cy="372811"/>
          </a:xfrm>
          <a:prstGeom prst="rect">
            <a:avLst/>
          </a:prstGeom>
        </p:spPr>
        <p:txBody>
          <a:bodyPr anchor="t" rtlCol="false" tIns="0" lIns="0" bIns="0" rIns="0">
            <a:spAutoFit/>
          </a:bodyPr>
          <a:lstStyle/>
          <a:p>
            <a:pPr algn="l">
              <a:lnSpc>
                <a:spcPts val="3079"/>
              </a:lnSpc>
            </a:pPr>
            <a:r>
              <a:rPr lang="en-US" sz="2199" b="true">
                <a:solidFill>
                  <a:srgbClr val="761CC3"/>
                </a:solidFill>
                <a:latin typeface="Montserrat Bold"/>
                <a:ea typeface="Montserrat Bold"/>
                <a:cs typeface="Montserrat Bold"/>
                <a:sym typeface="Montserrat Bold"/>
              </a:rPr>
              <a:t>More Info</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9048982">
            <a:off x="10091516" y="2090212"/>
            <a:ext cx="9812801" cy="9812801"/>
          </a:xfrm>
          <a:custGeom>
            <a:avLst/>
            <a:gdLst/>
            <a:ahLst/>
            <a:cxnLst/>
            <a:rect r="r" b="b" t="t" l="l"/>
            <a:pathLst>
              <a:path h="9812801" w="9812801">
                <a:moveTo>
                  <a:pt x="0" y="0"/>
                </a:moveTo>
                <a:lnTo>
                  <a:pt x="9812801" y="0"/>
                </a:lnTo>
                <a:lnTo>
                  <a:pt x="9812801" y="9812801"/>
                </a:lnTo>
                <a:lnTo>
                  <a:pt x="0" y="981280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3" id="3"/>
          <p:cNvSpPr/>
          <p:nvPr/>
        </p:nvSpPr>
        <p:spPr>
          <a:xfrm>
            <a:off x="15486031" y="1022901"/>
            <a:ext cx="2543296" cy="0"/>
          </a:xfrm>
          <a:prstGeom prst="line">
            <a:avLst/>
          </a:prstGeom>
          <a:ln cap="rnd" w="581025">
            <a:solidFill>
              <a:srgbClr val="761CC3"/>
            </a:solidFill>
            <a:prstDash val="solid"/>
            <a:headEnd type="none" len="sm" w="sm"/>
            <a:tailEnd type="none" len="sm" w="sm"/>
          </a:ln>
        </p:spPr>
      </p:sp>
      <p:sp>
        <p:nvSpPr>
          <p:cNvPr name="Freeform 4" id="4"/>
          <p:cNvSpPr/>
          <p:nvPr/>
        </p:nvSpPr>
        <p:spPr>
          <a:xfrm flipH="false" flipV="false" rot="0">
            <a:off x="-1749872" y="8844470"/>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4">
              <a:alphaModFix amt="15000"/>
              <a:extLst>
                <a:ext uri="{96DAC541-7B7A-43D3-8B79-37D633B846F1}">
                  <asvg:svgBlip xmlns:asvg="http://schemas.microsoft.com/office/drawing/2016/SVG/main" r:embed="rId5"/>
                </a:ext>
              </a:extLst>
            </a:blip>
            <a:stretch>
              <a:fillRect l="0" t="0" r="0" b="0"/>
            </a:stretch>
          </a:blipFill>
        </p:spPr>
      </p:sp>
      <p:grpSp>
        <p:nvGrpSpPr>
          <p:cNvPr name="Group 5" id="5"/>
          <p:cNvGrpSpPr/>
          <p:nvPr/>
        </p:nvGrpSpPr>
        <p:grpSpPr>
          <a:xfrm rot="0">
            <a:off x="8257592" y="1151927"/>
            <a:ext cx="6807460" cy="6807460"/>
            <a:chOff x="0" y="0"/>
            <a:chExt cx="6350000" cy="6350000"/>
          </a:xfrm>
        </p:grpSpPr>
        <p:sp>
          <p:nvSpPr>
            <p:cNvPr name="Freeform 6" id="6"/>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sp>
      </p:grpSp>
      <p:grpSp>
        <p:nvGrpSpPr>
          <p:cNvPr name="Group 7" id="7"/>
          <p:cNvGrpSpPr/>
          <p:nvPr/>
        </p:nvGrpSpPr>
        <p:grpSpPr>
          <a:xfrm rot="0">
            <a:off x="13441014" y="5562137"/>
            <a:ext cx="4077834" cy="1910114"/>
            <a:chOff x="0" y="0"/>
            <a:chExt cx="1487605" cy="696815"/>
          </a:xfrm>
        </p:grpSpPr>
        <p:sp>
          <p:nvSpPr>
            <p:cNvPr name="Freeform 8" id="8"/>
            <p:cNvSpPr/>
            <p:nvPr/>
          </p:nvSpPr>
          <p:spPr>
            <a:xfrm flipH="false" flipV="false" rot="0">
              <a:off x="0" y="0"/>
              <a:ext cx="1487605" cy="696815"/>
            </a:xfrm>
            <a:custGeom>
              <a:avLst/>
              <a:gdLst/>
              <a:ahLst/>
              <a:cxnLst/>
              <a:rect r="r" b="b" t="t" l="l"/>
              <a:pathLst>
                <a:path h="696815" w="1487605">
                  <a:moveTo>
                    <a:pt x="1363145" y="696815"/>
                  </a:moveTo>
                  <a:lnTo>
                    <a:pt x="124460" y="696815"/>
                  </a:lnTo>
                  <a:cubicBezTo>
                    <a:pt x="55880" y="696815"/>
                    <a:pt x="0" y="640935"/>
                    <a:pt x="0" y="572355"/>
                  </a:cubicBezTo>
                  <a:lnTo>
                    <a:pt x="0" y="124460"/>
                  </a:lnTo>
                  <a:cubicBezTo>
                    <a:pt x="0" y="55880"/>
                    <a:pt x="55880" y="0"/>
                    <a:pt x="124460" y="0"/>
                  </a:cubicBezTo>
                  <a:lnTo>
                    <a:pt x="1363145" y="0"/>
                  </a:lnTo>
                  <a:cubicBezTo>
                    <a:pt x="1431725" y="0"/>
                    <a:pt x="1487605" y="55880"/>
                    <a:pt x="1487605" y="124460"/>
                  </a:cubicBezTo>
                  <a:lnTo>
                    <a:pt x="1487605" y="572355"/>
                  </a:lnTo>
                  <a:cubicBezTo>
                    <a:pt x="1487605" y="640935"/>
                    <a:pt x="1431725" y="696815"/>
                    <a:pt x="1363145" y="696815"/>
                  </a:cubicBezTo>
                  <a:close/>
                </a:path>
              </a:pathLst>
            </a:custGeom>
            <a:solidFill>
              <a:srgbClr val="FFFFFF"/>
            </a:solidFill>
          </p:spPr>
        </p:sp>
      </p:grpSp>
      <p:grpSp>
        <p:nvGrpSpPr>
          <p:cNvPr name="Group 9" id="9"/>
          <p:cNvGrpSpPr/>
          <p:nvPr/>
        </p:nvGrpSpPr>
        <p:grpSpPr>
          <a:xfrm rot="0">
            <a:off x="16648536" y="4996653"/>
            <a:ext cx="1133861" cy="1133861"/>
            <a:chOff x="0" y="0"/>
            <a:chExt cx="6350000" cy="6350000"/>
          </a:xfrm>
        </p:grpSpPr>
        <p:sp>
          <p:nvSpPr>
            <p:cNvPr name="Freeform 10" id="10"/>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sp>
      </p:grpSp>
      <p:grpSp>
        <p:nvGrpSpPr>
          <p:cNvPr name="Group 11" id="11"/>
          <p:cNvGrpSpPr>
            <a:grpSpLocks noChangeAspect="true"/>
          </p:cNvGrpSpPr>
          <p:nvPr/>
        </p:nvGrpSpPr>
        <p:grpSpPr>
          <a:xfrm rot="0">
            <a:off x="16718110" y="5066229"/>
            <a:ext cx="994713" cy="994709"/>
            <a:chOff x="0" y="0"/>
            <a:chExt cx="6350000" cy="6349975"/>
          </a:xfrm>
        </p:grpSpPr>
        <p:sp>
          <p:nvSpPr>
            <p:cNvPr name="Freeform 12" id="12"/>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solidFill>
              <a:srgbClr val="761CC3"/>
            </a:solidFill>
            <a:ln w="12700">
              <a:solidFill>
                <a:srgbClr val="000000"/>
              </a:solidFill>
            </a:ln>
          </p:spPr>
        </p:sp>
      </p:grpSp>
      <p:sp>
        <p:nvSpPr>
          <p:cNvPr name="Freeform 13" id="13"/>
          <p:cNvSpPr/>
          <p:nvPr/>
        </p:nvSpPr>
        <p:spPr>
          <a:xfrm flipH="false" flipV="false" rot="0">
            <a:off x="16912085" y="5258755"/>
            <a:ext cx="606763" cy="606763"/>
          </a:xfrm>
          <a:custGeom>
            <a:avLst/>
            <a:gdLst/>
            <a:ahLst/>
            <a:cxnLst/>
            <a:rect r="r" b="b" t="t" l="l"/>
            <a:pathLst>
              <a:path h="606763" w="606763">
                <a:moveTo>
                  <a:pt x="0" y="0"/>
                </a:moveTo>
                <a:lnTo>
                  <a:pt x="606763" y="0"/>
                </a:lnTo>
                <a:lnTo>
                  <a:pt x="606763" y="606763"/>
                </a:lnTo>
                <a:lnTo>
                  <a:pt x="0" y="60676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4" id="14"/>
          <p:cNvSpPr txBox="true"/>
          <p:nvPr/>
        </p:nvSpPr>
        <p:spPr>
          <a:xfrm rot="0">
            <a:off x="15757449" y="885061"/>
            <a:ext cx="1907817" cy="276159"/>
          </a:xfrm>
          <a:prstGeom prst="rect">
            <a:avLst/>
          </a:prstGeom>
        </p:spPr>
        <p:txBody>
          <a:bodyPr anchor="t" rtlCol="false" tIns="0" lIns="0" bIns="0" rIns="0">
            <a:spAutoFit/>
          </a:bodyPr>
          <a:lstStyle/>
          <a:p>
            <a:pPr algn="l">
              <a:lnSpc>
                <a:spcPts val="2193"/>
              </a:lnSpc>
            </a:pPr>
            <a:r>
              <a:rPr lang="en-US" sz="1827">
                <a:solidFill>
                  <a:srgbClr val="FFFFFF"/>
                </a:solidFill>
                <a:latin typeface="Montserrat"/>
                <a:ea typeface="Montserrat"/>
                <a:cs typeface="Montserrat"/>
                <a:sym typeface="Montserrat"/>
              </a:rPr>
              <a:t>Search . . .</a:t>
            </a:r>
          </a:p>
        </p:txBody>
      </p:sp>
      <p:sp>
        <p:nvSpPr>
          <p:cNvPr name="TextBox 15" id="15"/>
          <p:cNvSpPr txBox="true"/>
          <p:nvPr/>
        </p:nvSpPr>
        <p:spPr>
          <a:xfrm rot="0">
            <a:off x="14140262" y="6280224"/>
            <a:ext cx="2954922" cy="716389"/>
          </a:xfrm>
          <a:prstGeom prst="rect">
            <a:avLst/>
          </a:prstGeom>
        </p:spPr>
        <p:txBody>
          <a:bodyPr anchor="t" rtlCol="false" tIns="0" lIns="0" bIns="0" rIns="0">
            <a:spAutoFit/>
          </a:bodyPr>
          <a:lstStyle/>
          <a:p>
            <a:pPr algn="l">
              <a:lnSpc>
                <a:spcPts val="5777"/>
              </a:lnSpc>
            </a:pPr>
            <a:r>
              <a:rPr lang="en-US" sz="4658" b="true">
                <a:solidFill>
                  <a:srgbClr val="761CC3"/>
                </a:solidFill>
                <a:latin typeface="Montserrat Bold"/>
                <a:ea typeface="Montserrat Bold"/>
                <a:cs typeface="Montserrat Bold"/>
                <a:sym typeface="Montserrat Bold"/>
              </a:rPr>
              <a:t>+3.000</a:t>
            </a:r>
          </a:p>
        </p:txBody>
      </p:sp>
      <p:sp>
        <p:nvSpPr>
          <p:cNvPr name="Freeform 16" id="16"/>
          <p:cNvSpPr/>
          <p:nvPr/>
        </p:nvSpPr>
        <p:spPr>
          <a:xfrm flipH="false" flipV="false" rot="0">
            <a:off x="17528338" y="914248"/>
            <a:ext cx="273856" cy="265298"/>
          </a:xfrm>
          <a:custGeom>
            <a:avLst/>
            <a:gdLst/>
            <a:ahLst/>
            <a:cxnLst/>
            <a:rect r="r" b="b" t="t" l="l"/>
            <a:pathLst>
              <a:path h="265298" w="273856">
                <a:moveTo>
                  <a:pt x="0" y="0"/>
                </a:moveTo>
                <a:lnTo>
                  <a:pt x="273856" y="0"/>
                </a:lnTo>
                <a:lnTo>
                  <a:pt x="273856" y="265298"/>
                </a:lnTo>
                <a:lnTo>
                  <a:pt x="0" y="26529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17" id="17"/>
          <p:cNvGrpSpPr>
            <a:grpSpLocks noChangeAspect="true"/>
          </p:cNvGrpSpPr>
          <p:nvPr/>
        </p:nvGrpSpPr>
        <p:grpSpPr>
          <a:xfrm rot="0">
            <a:off x="8580111" y="1522413"/>
            <a:ext cx="6162422" cy="6162397"/>
            <a:chOff x="0" y="0"/>
            <a:chExt cx="6350000" cy="6349975"/>
          </a:xfrm>
        </p:grpSpPr>
        <p:sp>
          <p:nvSpPr>
            <p:cNvPr name="Freeform 18" id="18"/>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10"/>
              <a:stretch>
                <a:fillRect l="0" t="0" r="0" b="0"/>
              </a:stretch>
            </a:blipFill>
          </p:spPr>
        </p:sp>
      </p:grpSp>
      <p:sp>
        <p:nvSpPr>
          <p:cNvPr name="AutoShape 19" id="19"/>
          <p:cNvSpPr/>
          <p:nvPr/>
        </p:nvSpPr>
        <p:spPr>
          <a:xfrm>
            <a:off x="15285431" y="9663507"/>
            <a:ext cx="2672521" cy="0"/>
          </a:xfrm>
          <a:prstGeom prst="line">
            <a:avLst/>
          </a:prstGeom>
          <a:ln cap="rnd" w="657225">
            <a:solidFill>
              <a:srgbClr val="FFFFFF"/>
            </a:solidFill>
            <a:prstDash val="solid"/>
            <a:headEnd type="none" len="sm" w="sm"/>
            <a:tailEnd type="none" len="sm" w="sm"/>
          </a:ln>
        </p:spPr>
      </p:sp>
      <p:grpSp>
        <p:nvGrpSpPr>
          <p:cNvPr name="Group 20" id="20"/>
          <p:cNvGrpSpPr/>
          <p:nvPr/>
        </p:nvGrpSpPr>
        <p:grpSpPr>
          <a:xfrm rot="0">
            <a:off x="17395838" y="9430006"/>
            <a:ext cx="467003" cy="467003"/>
            <a:chOff x="0" y="0"/>
            <a:chExt cx="6350000" cy="6350000"/>
          </a:xfrm>
        </p:grpSpPr>
        <p:sp>
          <p:nvSpPr>
            <p:cNvPr name="Freeform 21" id="21"/>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761CC3"/>
            </a:solidFill>
          </p:spPr>
        </p:sp>
      </p:grpSp>
      <p:sp>
        <p:nvSpPr>
          <p:cNvPr name="Freeform 22" id="22"/>
          <p:cNvSpPr/>
          <p:nvPr/>
        </p:nvSpPr>
        <p:spPr>
          <a:xfrm flipH="false" flipV="false" rot="0">
            <a:off x="17559212" y="9544458"/>
            <a:ext cx="159305" cy="238165"/>
          </a:xfrm>
          <a:custGeom>
            <a:avLst/>
            <a:gdLst/>
            <a:ahLst/>
            <a:cxnLst/>
            <a:rect r="r" b="b" t="t" l="l"/>
            <a:pathLst>
              <a:path h="238165" w="159305">
                <a:moveTo>
                  <a:pt x="0" y="0"/>
                </a:moveTo>
                <a:lnTo>
                  <a:pt x="159304" y="0"/>
                </a:lnTo>
                <a:lnTo>
                  <a:pt x="159304" y="238165"/>
                </a:lnTo>
                <a:lnTo>
                  <a:pt x="0" y="238165"/>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grpSp>
        <p:nvGrpSpPr>
          <p:cNvPr name="Group 23" id="23"/>
          <p:cNvGrpSpPr/>
          <p:nvPr/>
        </p:nvGrpSpPr>
        <p:grpSpPr>
          <a:xfrm rot="0">
            <a:off x="918774" y="3886799"/>
            <a:ext cx="688344" cy="688344"/>
            <a:chOff x="0" y="0"/>
            <a:chExt cx="812800" cy="812800"/>
          </a:xfrm>
        </p:grpSpPr>
        <p:sp>
          <p:nvSpPr>
            <p:cNvPr name="Freeform 24" id="2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61CC3"/>
            </a:solidFill>
          </p:spPr>
        </p:sp>
        <p:sp>
          <p:nvSpPr>
            <p:cNvPr name="TextBox 25" id="25"/>
            <p:cNvSpPr txBox="true"/>
            <p:nvPr/>
          </p:nvSpPr>
          <p:spPr>
            <a:xfrm>
              <a:off x="76200" y="38100"/>
              <a:ext cx="660400" cy="698500"/>
            </a:xfrm>
            <a:prstGeom prst="rect">
              <a:avLst/>
            </a:prstGeom>
          </p:spPr>
          <p:txBody>
            <a:bodyPr anchor="ctr" rtlCol="false" tIns="50800" lIns="50800" bIns="50800" rIns="50800"/>
            <a:lstStyle/>
            <a:p>
              <a:pPr algn="ctr">
                <a:lnSpc>
                  <a:spcPts val="3348"/>
                </a:lnSpc>
              </a:pPr>
              <a:r>
                <a:rPr lang="en-US" b="true" sz="2392">
                  <a:solidFill>
                    <a:srgbClr val="FFFFFF"/>
                  </a:solidFill>
                  <a:latin typeface="Montserrat Bold"/>
                  <a:ea typeface="Montserrat Bold"/>
                  <a:cs typeface="Montserrat Bold"/>
                  <a:sym typeface="Montserrat Bold"/>
                </a:rPr>
                <a:t>1.</a:t>
              </a:r>
            </a:p>
          </p:txBody>
        </p:sp>
      </p:grpSp>
      <p:sp>
        <p:nvSpPr>
          <p:cNvPr name="TextBox 26" id="26"/>
          <p:cNvSpPr txBox="true"/>
          <p:nvPr/>
        </p:nvSpPr>
        <p:spPr>
          <a:xfrm rot="0">
            <a:off x="1028700" y="2534872"/>
            <a:ext cx="6784017" cy="748129"/>
          </a:xfrm>
          <a:prstGeom prst="rect">
            <a:avLst/>
          </a:prstGeom>
        </p:spPr>
        <p:txBody>
          <a:bodyPr anchor="t" rtlCol="false" tIns="0" lIns="0" bIns="0" rIns="0">
            <a:spAutoFit/>
          </a:bodyPr>
          <a:lstStyle/>
          <a:p>
            <a:pPr algn="ctr">
              <a:lnSpc>
                <a:spcPts val="5718"/>
              </a:lnSpc>
            </a:pPr>
            <a:r>
              <a:rPr lang="en-US" b="true" sz="5198">
                <a:solidFill>
                  <a:srgbClr val="761CC3"/>
                </a:solidFill>
                <a:latin typeface="Barlow SemiCondensed Bold"/>
                <a:ea typeface="Barlow SemiCondensed Bold"/>
                <a:cs typeface="Barlow SemiCondensed Bold"/>
                <a:sym typeface="Barlow SemiCondensed Bold"/>
              </a:rPr>
              <a:t>PROSPEK BISNIS </a:t>
            </a:r>
          </a:p>
        </p:txBody>
      </p:sp>
      <p:sp>
        <p:nvSpPr>
          <p:cNvPr name="TextBox 27" id="27"/>
          <p:cNvSpPr txBox="true"/>
          <p:nvPr/>
        </p:nvSpPr>
        <p:spPr>
          <a:xfrm rot="0">
            <a:off x="1028700" y="1125971"/>
            <a:ext cx="1336228" cy="396441"/>
          </a:xfrm>
          <a:prstGeom prst="rect">
            <a:avLst/>
          </a:prstGeom>
        </p:spPr>
        <p:txBody>
          <a:bodyPr anchor="t" rtlCol="false" tIns="0" lIns="0" bIns="0" rIns="0">
            <a:spAutoFit/>
          </a:bodyPr>
          <a:lstStyle/>
          <a:p>
            <a:pPr algn="l">
              <a:lnSpc>
                <a:spcPts val="3348"/>
              </a:lnSpc>
            </a:pPr>
            <a:r>
              <a:rPr lang="en-US" sz="2392" b="true">
                <a:solidFill>
                  <a:srgbClr val="761CC3"/>
                </a:solidFill>
                <a:latin typeface="Montserrat Bold"/>
                <a:ea typeface="Montserrat Bold"/>
                <a:cs typeface="Montserrat Bold"/>
                <a:sym typeface="Montserrat Bold"/>
              </a:rPr>
              <a:t>Kue</a:t>
            </a:r>
          </a:p>
        </p:txBody>
      </p:sp>
      <p:sp>
        <p:nvSpPr>
          <p:cNvPr name="TextBox 28" id="28"/>
          <p:cNvSpPr txBox="true"/>
          <p:nvPr/>
        </p:nvSpPr>
        <p:spPr>
          <a:xfrm rot="0">
            <a:off x="1743075" y="1125971"/>
            <a:ext cx="2092213" cy="396441"/>
          </a:xfrm>
          <a:prstGeom prst="rect">
            <a:avLst/>
          </a:prstGeom>
        </p:spPr>
        <p:txBody>
          <a:bodyPr anchor="t" rtlCol="false" tIns="0" lIns="0" bIns="0" rIns="0">
            <a:spAutoFit/>
          </a:bodyPr>
          <a:lstStyle/>
          <a:p>
            <a:pPr algn="l">
              <a:lnSpc>
                <a:spcPts val="3348"/>
              </a:lnSpc>
            </a:pPr>
            <a:r>
              <a:rPr lang="en-US" sz="2392">
                <a:solidFill>
                  <a:srgbClr val="761CC3"/>
                </a:solidFill>
                <a:latin typeface="Montserrat"/>
                <a:ea typeface="Montserrat"/>
                <a:cs typeface="Montserrat"/>
                <a:sym typeface="Montserrat"/>
              </a:rPr>
              <a:t>Camilan.ID</a:t>
            </a:r>
          </a:p>
        </p:txBody>
      </p:sp>
      <p:sp>
        <p:nvSpPr>
          <p:cNvPr name="TextBox 29" id="29"/>
          <p:cNvSpPr txBox="true"/>
          <p:nvPr/>
        </p:nvSpPr>
        <p:spPr>
          <a:xfrm rot="0">
            <a:off x="14139879" y="5972536"/>
            <a:ext cx="2168298" cy="317212"/>
          </a:xfrm>
          <a:prstGeom prst="rect">
            <a:avLst/>
          </a:prstGeom>
        </p:spPr>
        <p:txBody>
          <a:bodyPr anchor="t" rtlCol="false" tIns="0" lIns="0" bIns="0" rIns="0">
            <a:spAutoFit/>
          </a:bodyPr>
          <a:lstStyle/>
          <a:p>
            <a:pPr algn="l">
              <a:lnSpc>
                <a:spcPts val="2584"/>
              </a:lnSpc>
            </a:pPr>
            <a:r>
              <a:rPr lang="en-US" sz="2084" b="true">
                <a:solidFill>
                  <a:srgbClr val="761CC3"/>
                </a:solidFill>
                <a:latin typeface="Montserrat Bold"/>
                <a:ea typeface="Montserrat Bold"/>
                <a:cs typeface="Montserrat Bold"/>
                <a:sym typeface="Montserrat Bold"/>
              </a:rPr>
              <a:t>Kue Camilan.ID</a:t>
            </a:r>
          </a:p>
        </p:txBody>
      </p:sp>
      <p:sp>
        <p:nvSpPr>
          <p:cNvPr name="TextBox 30" id="30"/>
          <p:cNvSpPr txBox="true"/>
          <p:nvPr/>
        </p:nvSpPr>
        <p:spPr>
          <a:xfrm rot="0">
            <a:off x="15588324" y="9458085"/>
            <a:ext cx="1651581" cy="372745"/>
          </a:xfrm>
          <a:prstGeom prst="rect">
            <a:avLst/>
          </a:prstGeom>
        </p:spPr>
        <p:txBody>
          <a:bodyPr anchor="t" rtlCol="false" tIns="0" lIns="0" bIns="0" rIns="0">
            <a:spAutoFit/>
          </a:bodyPr>
          <a:lstStyle/>
          <a:p>
            <a:pPr algn="l">
              <a:lnSpc>
                <a:spcPts val="3079"/>
              </a:lnSpc>
            </a:pPr>
            <a:r>
              <a:rPr lang="en-US" sz="2199" b="true">
                <a:solidFill>
                  <a:srgbClr val="761CC3"/>
                </a:solidFill>
                <a:latin typeface="Montserrat Bold"/>
                <a:ea typeface="Montserrat Bold"/>
                <a:cs typeface="Montserrat Bold"/>
                <a:sym typeface="Montserrat Bold"/>
              </a:rPr>
              <a:t>More Info</a:t>
            </a:r>
          </a:p>
        </p:txBody>
      </p:sp>
      <p:sp>
        <p:nvSpPr>
          <p:cNvPr name="TextBox 31" id="31"/>
          <p:cNvSpPr txBox="true"/>
          <p:nvPr/>
        </p:nvSpPr>
        <p:spPr>
          <a:xfrm rot="0">
            <a:off x="1899380" y="3848699"/>
            <a:ext cx="6384436" cy="1234641"/>
          </a:xfrm>
          <a:prstGeom prst="rect">
            <a:avLst/>
          </a:prstGeom>
        </p:spPr>
        <p:txBody>
          <a:bodyPr anchor="t" rtlCol="false" tIns="0" lIns="0" bIns="0" rIns="0">
            <a:spAutoFit/>
          </a:bodyPr>
          <a:lstStyle/>
          <a:p>
            <a:pPr algn="l">
              <a:lnSpc>
                <a:spcPts val="3348"/>
              </a:lnSpc>
            </a:pPr>
            <a:r>
              <a:rPr lang="en-US" sz="2392">
                <a:solidFill>
                  <a:srgbClr val="761CC3"/>
                </a:solidFill>
                <a:latin typeface="Montserrat"/>
                <a:ea typeface="Montserrat"/>
                <a:cs typeface="Montserrat"/>
                <a:sym typeface="Montserrat"/>
              </a:rPr>
              <a:t>Pasar makanan dan camilan online semakin meningkat dari tahun ke tahun</a:t>
            </a:r>
          </a:p>
          <a:p>
            <a:pPr algn="l">
              <a:lnSpc>
                <a:spcPts val="3348"/>
              </a:lnSpc>
            </a:pPr>
          </a:p>
        </p:txBody>
      </p:sp>
      <p:grpSp>
        <p:nvGrpSpPr>
          <p:cNvPr name="Group 32" id="32"/>
          <p:cNvGrpSpPr/>
          <p:nvPr/>
        </p:nvGrpSpPr>
        <p:grpSpPr>
          <a:xfrm rot="0">
            <a:off x="887399" y="5083341"/>
            <a:ext cx="688344" cy="688344"/>
            <a:chOff x="0" y="0"/>
            <a:chExt cx="812800" cy="812800"/>
          </a:xfrm>
        </p:grpSpPr>
        <p:sp>
          <p:nvSpPr>
            <p:cNvPr name="Freeform 33" id="3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61CC3"/>
            </a:solidFill>
          </p:spPr>
        </p:sp>
        <p:sp>
          <p:nvSpPr>
            <p:cNvPr name="TextBox 34" id="34"/>
            <p:cNvSpPr txBox="true"/>
            <p:nvPr/>
          </p:nvSpPr>
          <p:spPr>
            <a:xfrm>
              <a:off x="76200" y="38100"/>
              <a:ext cx="660400" cy="698500"/>
            </a:xfrm>
            <a:prstGeom prst="rect">
              <a:avLst/>
            </a:prstGeom>
          </p:spPr>
          <p:txBody>
            <a:bodyPr anchor="ctr" rtlCol="false" tIns="50800" lIns="50800" bIns="50800" rIns="50800"/>
            <a:lstStyle/>
            <a:p>
              <a:pPr algn="ctr">
                <a:lnSpc>
                  <a:spcPts val="3348"/>
                </a:lnSpc>
              </a:pPr>
              <a:r>
                <a:rPr lang="en-US" b="true" sz="2392">
                  <a:solidFill>
                    <a:srgbClr val="FFFFFF"/>
                  </a:solidFill>
                  <a:latin typeface="Montserrat Bold"/>
                  <a:ea typeface="Montserrat Bold"/>
                  <a:cs typeface="Montserrat Bold"/>
                  <a:sym typeface="Montserrat Bold"/>
                </a:rPr>
                <a:t>2.</a:t>
              </a:r>
            </a:p>
          </p:txBody>
        </p:sp>
      </p:grpSp>
      <p:sp>
        <p:nvSpPr>
          <p:cNvPr name="TextBox 35" id="35"/>
          <p:cNvSpPr txBox="true"/>
          <p:nvPr/>
        </p:nvSpPr>
        <p:spPr>
          <a:xfrm rot="0">
            <a:off x="1868005" y="5045241"/>
            <a:ext cx="6384436" cy="1234641"/>
          </a:xfrm>
          <a:prstGeom prst="rect">
            <a:avLst/>
          </a:prstGeom>
        </p:spPr>
        <p:txBody>
          <a:bodyPr anchor="t" rtlCol="false" tIns="0" lIns="0" bIns="0" rIns="0">
            <a:spAutoFit/>
          </a:bodyPr>
          <a:lstStyle/>
          <a:p>
            <a:pPr algn="l">
              <a:lnSpc>
                <a:spcPts val="3348"/>
              </a:lnSpc>
            </a:pPr>
            <a:r>
              <a:rPr lang="en-US" sz="2392">
                <a:solidFill>
                  <a:srgbClr val="761CC3"/>
                </a:solidFill>
                <a:latin typeface="Montserrat"/>
                <a:ea typeface="Montserrat"/>
                <a:cs typeface="Montserrat"/>
                <a:sym typeface="Montserrat"/>
              </a:rPr>
              <a:t>Potensi ekspansi ke kota lain dengan sistem pre-order dan pengiriman</a:t>
            </a:r>
          </a:p>
          <a:p>
            <a:pPr algn="l">
              <a:lnSpc>
                <a:spcPts val="3348"/>
              </a:lnSpc>
            </a:pPr>
          </a:p>
        </p:txBody>
      </p:sp>
      <p:grpSp>
        <p:nvGrpSpPr>
          <p:cNvPr name="Group 36" id="36"/>
          <p:cNvGrpSpPr/>
          <p:nvPr/>
        </p:nvGrpSpPr>
        <p:grpSpPr>
          <a:xfrm rot="0">
            <a:off x="887399" y="6171735"/>
            <a:ext cx="688344" cy="688344"/>
            <a:chOff x="0" y="0"/>
            <a:chExt cx="812800" cy="812800"/>
          </a:xfrm>
        </p:grpSpPr>
        <p:sp>
          <p:nvSpPr>
            <p:cNvPr name="Freeform 37" id="3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61CC3"/>
            </a:solidFill>
          </p:spPr>
        </p:sp>
        <p:sp>
          <p:nvSpPr>
            <p:cNvPr name="TextBox 38" id="38"/>
            <p:cNvSpPr txBox="true"/>
            <p:nvPr/>
          </p:nvSpPr>
          <p:spPr>
            <a:xfrm>
              <a:off x="76200" y="38100"/>
              <a:ext cx="660400" cy="698500"/>
            </a:xfrm>
            <a:prstGeom prst="rect">
              <a:avLst/>
            </a:prstGeom>
          </p:spPr>
          <p:txBody>
            <a:bodyPr anchor="ctr" rtlCol="false" tIns="50800" lIns="50800" bIns="50800" rIns="50800"/>
            <a:lstStyle/>
            <a:p>
              <a:pPr algn="ctr">
                <a:lnSpc>
                  <a:spcPts val="3348"/>
                </a:lnSpc>
              </a:pPr>
              <a:r>
                <a:rPr lang="en-US" b="true" sz="2392">
                  <a:solidFill>
                    <a:srgbClr val="FFFFFF"/>
                  </a:solidFill>
                  <a:latin typeface="Montserrat Bold"/>
                  <a:ea typeface="Montserrat Bold"/>
                  <a:cs typeface="Montserrat Bold"/>
                  <a:sym typeface="Montserrat Bold"/>
                </a:rPr>
                <a:t>3.</a:t>
              </a:r>
            </a:p>
          </p:txBody>
        </p:sp>
      </p:grpSp>
      <p:sp>
        <p:nvSpPr>
          <p:cNvPr name="TextBox 39" id="39"/>
          <p:cNvSpPr txBox="true"/>
          <p:nvPr/>
        </p:nvSpPr>
        <p:spPr>
          <a:xfrm rot="0">
            <a:off x="1868005" y="6133635"/>
            <a:ext cx="6384436" cy="1234641"/>
          </a:xfrm>
          <a:prstGeom prst="rect">
            <a:avLst/>
          </a:prstGeom>
        </p:spPr>
        <p:txBody>
          <a:bodyPr anchor="t" rtlCol="false" tIns="0" lIns="0" bIns="0" rIns="0">
            <a:spAutoFit/>
          </a:bodyPr>
          <a:lstStyle/>
          <a:p>
            <a:pPr algn="l">
              <a:lnSpc>
                <a:spcPts val="3348"/>
              </a:lnSpc>
            </a:pPr>
            <a:r>
              <a:rPr lang="en-US" sz="2392">
                <a:solidFill>
                  <a:srgbClr val="761CC3"/>
                </a:solidFill>
                <a:latin typeface="Montserrat"/>
                <a:ea typeface="Montserrat"/>
                <a:cs typeface="Montserrat"/>
                <a:sym typeface="Montserrat"/>
              </a:rPr>
              <a:t>Bisa bekerja sama dengan UMKM lokal untuk memperluas katalog produk</a:t>
            </a:r>
          </a:p>
          <a:p>
            <a:pPr algn="l">
              <a:lnSpc>
                <a:spcPts val="3348"/>
              </a:lnSpc>
            </a:pPr>
          </a:p>
        </p:txBody>
      </p:sp>
      <p:grpSp>
        <p:nvGrpSpPr>
          <p:cNvPr name="Group 40" id="40"/>
          <p:cNvGrpSpPr/>
          <p:nvPr/>
        </p:nvGrpSpPr>
        <p:grpSpPr>
          <a:xfrm rot="0">
            <a:off x="918774" y="7228828"/>
            <a:ext cx="688344" cy="688344"/>
            <a:chOff x="0" y="0"/>
            <a:chExt cx="812800" cy="812800"/>
          </a:xfrm>
        </p:grpSpPr>
        <p:sp>
          <p:nvSpPr>
            <p:cNvPr name="Freeform 41" id="4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61CC3"/>
            </a:solidFill>
          </p:spPr>
        </p:sp>
        <p:sp>
          <p:nvSpPr>
            <p:cNvPr name="TextBox 42" id="42"/>
            <p:cNvSpPr txBox="true"/>
            <p:nvPr/>
          </p:nvSpPr>
          <p:spPr>
            <a:xfrm>
              <a:off x="76200" y="38100"/>
              <a:ext cx="660400" cy="698500"/>
            </a:xfrm>
            <a:prstGeom prst="rect">
              <a:avLst/>
            </a:prstGeom>
          </p:spPr>
          <p:txBody>
            <a:bodyPr anchor="ctr" rtlCol="false" tIns="50800" lIns="50800" bIns="50800" rIns="50800"/>
            <a:lstStyle/>
            <a:p>
              <a:pPr algn="ctr">
                <a:lnSpc>
                  <a:spcPts val="3348"/>
                </a:lnSpc>
              </a:pPr>
              <a:r>
                <a:rPr lang="en-US" b="true" sz="2392">
                  <a:solidFill>
                    <a:srgbClr val="FFFFFF"/>
                  </a:solidFill>
                  <a:latin typeface="Montserrat Bold"/>
                  <a:ea typeface="Montserrat Bold"/>
                  <a:cs typeface="Montserrat Bold"/>
                  <a:sym typeface="Montserrat Bold"/>
                </a:rPr>
                <a:t>4.</a:t>
              </a:r>
            </a:p>
          </p:txBody>
        </p:sp>
      </p:grpSp>
      <p:sp>
        <p:nvSpPr>
          <p:cNvPr name="TextBox 43" id="43"/>
          <p:cNvSpPr txBox="true"/>
          <p:nvPr/>
        </p:nvSpPr>
        <p:spPr>
          <a:xfrm rot="0">
            <a:off x="1899380" y="7190728"/>
            <a:ext cx="6384436" cy="1653741"/>
          </a:xfrm>
          <a:prstGeom prst="rect">
            <a:avLst/>
          </a:prstGeom>
        </p:spPr>
        <p:txBody>
          <a:bodyPr anchor="t" rtlCol="false" tIns="0" lIns="0" bIns="0" rIns="0">
            <a:spAutoFit/>
          </a:bodyPr>
          <a:lstStyle/>
          <a:p>
            <a:pPr algn="l">
              <a:lnSpc>
                <a:spcPts val="3348"/>
              </a:lnSpc>
            </a:pPr>
            <a:r>
              <a:rPr lang="en-US" sz="2392">
                <a:solidFill>
                  <a:srgbClr val="761CC3"/>
                </a:solidFill>
                <a:latin typeface="Montserrat"/>
                <a:ea typeface="Montserrat"/>
                <a:cs typeface="Montserrat"/>
                <a:sym typeface="Montserrat"/>
              </a:rPr>
              <a:t>Berpotensi dikembangkan ke aplikasi mobile untuk menjangkau lebih banyak pengguna</a:t>
            </a:r>
          </a:p>
          <a:p>
            <a:pPr algn="l">
              <a:lnSpc>
                <a:spcPts val="3348"/>
              </a:lnSpc>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4AAD">
                <a:alpha val="100000"/>
              </a:srgbClr>
            </a:gs>
            <a:gs pos="100000">
              <a:srgbClr val="CB6CE6">
                <a:alpha val="100000"/>
              </a:srgbClr>
            </a:gs>
          </a:gsLst>
          <a:lin ang="0"/>
        </a:gradFill>
      </p:bgPr>
    </p:bg>
    <p:spTree>
      <p:nvGrpSpPr>
        <p:cNvPr id="1" name=""/>
        <p:cNvGrpSpPr/>
        <p:nvPr/>
      </p:nvGrpSpPr>
      <p:grpSpPr>
        <a:xfrm>
          <a:off x="0" y="0"/>
          <a:ext cx="0" cy="0"/>
          <a:chOff x="0" y="0"/>
          <a:chExt cx="0" cy="0"/>
        </a:xfrm>
      </p:grpSpPr>
      <p:sp>
        <p:nvSpPr>
          <p:cNvPr name="AutoShape 2" id="2"/>
          <p:cNvSpPr/>
          <p:nvPr/>
        </p:nvSpPr>
        <p:spPr>
          <a:xfrm>
            <a:off x="14716004" y="924918"/>
            <a:ext cx="2543296" cy="0"/>
          </a:xfrm>
          <a:prstGeom prst="line">
            <a:avLst/>
          </a:prstGeom>
          <a:ln cap="rnd" w="581025">
            <a:solidFill>
              <a:srgbClr val="761CC3"/>
            </a:solidFill>
            <a:prstDash val="solid"/>
            <a:headEnd type="none" len="sm" w="sm"/>
            <a:tailEnd type="none" len="sm" w="sm"/>
          </a:ln>
        </p:spPr>
      </p:sp>
      <p:sp>
        <p:nvSpPr>
          <p:cNvPr name="TextBox 3" id="3"/>
          <p:cNvSpPr txBox="true"/>
          <p:nvPr/>
        </p:nvSpPr>
        <p:spPr>
          <a:xfrm rot="0">
            <a:off x="14987423" y="787078"/>
            <a:ext cx="1907817" cy="276225"/>
          </a:xfrm>
          <a:prstGeom prst="rect">
            <a:avLst/>
          </a:prstGeom>
        </p:spPr>
        <p:txBody>
          <a:bodyPr anchor="t" rtlCol="false" tIns="0" lIns="0" bIns="0" rIns="0">
            <a:spAutoFit/>
          </a:bodyPr>
          <a:lstStyle/>
          <a:p>
            <a:pPr algn="l">
              <a:lnSpc>
                <a:spcPts val="2193"/>
              </a:lnSpc>
            </a:pPr>
            <a:r>
              <a:rPr lang="en-US" sz="1827">
                <a:solidFill>
                  <a:srgbClr val="FFFFFF"/>
                </a:solidFill>
                <a:latin typeface="Montserrat"/>
                <a:ea typeface="Montserrat"/>
                <a:cs typeface="Montserrat"/>
                <a:sym typeface="Montserrat"/>
              </a:rPr>
              <a:t>Search . . .</a:t>
            </a:r>
          </a:p>
        </p:txBody>
      </p:sp>
      <p:sp>
        <p:nvSpPr>
          <p:cNvPr name="TextBox 4" id="4"/>
          <p:cNvSpPr txBox="true"/>
          <p:nvPr/>
        </p:nvSpPr>
        <p:spPr>
          <a:xfrm rot="0">
            <a:off x="544341" y="654742"/>
            <a:ext cx="1336228" cy="815541"/>
          </a:xfrm>
          <a:prstGeom prst="rect">
            <a:avLst/>
          </a:prstGeom>
        </p:spPr>
        <p:txBody>
          <a:bodyPr anchor="t" rtlCol="false" tIns="0" lIns="0" bIns="0" rIns="0">
            <a:spAutoFit/>
          </a:bodyPr>
          <a:lstStyle/>
          <a:p>
            <a:pPr algn="l">
              <a:lnSpc>
                <a:spcPts val="3348"/>
              </a:lnSpc>
            </a:pPr>
            <a:r>
              <a:rPr lang="en-US" sz="2392" b="true">
                <a:solidFill>
                  <a:srgbClr val="FFFFFF"/>
                </a:solidFill>
                <a:latin typeface="Montserrat Bold"/>
                <a:ea typeface="Montserrat Bold"/>
                <a:cs typeface="Montserrat Bold"/>
                <a:sym typeface="Montserrat Bold"/>
              </a:rPr>
              <a:t>Kue</a:t>
            </a:r>
          </a:p>
          <a:p>
            <a:pPr algn="l">
              <a:lnSpc>
                <a:spcPts val="3348"/>
              </a:lnSpc>
            </a:pPr>
          </a:p>
        </p:txBody>
      </p:sp>
      <p:sp>
        <p:nvSpPr>
          <p:cNvPr name="TextBox 5" id="5"/>
          <p:cNvSpPr txBox="true"/>
          <p:nvPr/>
        </p:nvSpPr>
        <p:spPr>
          <a:xfrm rot="0">
            <a:off x="1241030" y="664267"/>
            <a:ext cx="2063928" cy="396441"/>
          </a:xfrm>
          <a:prstGeom prst="rect">
            <a:avLst/>
          </a:prstGeom>
        </p:spPr>
        <p:txBody>
          <a:bodyPr anchor="t" rtlCol="false" tIns="0" lIns="0" bIns="0" rIns="0">
            <a:spAutoFit/>
          </a:bodyPr>
          <a:lstStyle/>
          <a:p>
            <a:pPr algn="l">
              <a:lnSpc>
                <a:spcPts val="3348"/>
              </a:lnSpc>
            </a:pPr>
            <a:r>
              <a:rPr lang="en-US" sz="2392">
                <a:solidFill>
                  <a:srgbClr val="FFFFFF"/>
                </a:solidFill>
                <a:latin typeface="Montserrat"/>
                <a:ea typeface="Montserrat"/>
                <a:cs typeface="Montserrat"/>
                <a:sym typeface="Montserrat"/>
              </a:rPr>
              <a:t>Camilan.ID</a:t>
            </a:r>
          </a:p>
        </p:txBody>
      </p:sp>
      <p:sp>
        <p:nvSpPr>
          <p:cNvPr name="TextBox 6" id="6"/>
          <p:cNvSpPr txBox="true"/>
          <p:nvPr/>
        </p:nvSpPr>
        <p:spPr>
          <a:xfrm rot="0">
            <a:off x="4669224" y="2113041"/>
            <a:ext cx="9582583" cy="993013"/>
          </a:xfrm>
          <a:prstGeom prst="rect">
            <a:avLst/>
          </a:prstGeom>
        </p:spPr>
        <p:txBody>
          <a:bodyPr anchor="t" rtlCol="false" tIns="0" lIns="0" bIns="0" rIns="0">
            <a:spAutoFit/>
          </a:bodyPr>
          <a:lstStyle/>
          <a:p>
            <a:pPr algn="ctr">
              <a:lnSpc>
                <a:spcPts val="7633"/>
              </a:lnSpc>
            </a:pPr>
            <a:r>
              <a:rPr lang="en-US" b="true" sz="6939">
                <a:solidFill>
                  <a:srgbClr val="FFFFFF"/>
                </a:solidFill>
                <a:latin typeface="Barlow SemiCondensed Bold"/>
                <a:ea typeface="Barlow SemiCondensed Bold"/>
                <a:cs typeface="Barlow SemiCondensed Bold"/>
                <a:sym typeface="Barlow SemiCondensed Bold"/>
              </a:rPr>
              <a:t>MANFAAT WEBSITE</a:t>
            </a:r>
          </a:p>
        </p:txBody>
      </p:sp>
      <p:grpSp>
        <p:nvGrpSpPr>
          <p:cNvPr name="Group 7" id="7"/>
          <p:cNvGrpSpPr/>
          <p:nvPr/>
        </p:nvGrpSpPr>
        <p:grpSpPr>
          <a:xfrm rot="0">
            <a:off x="9821178" y="3858529"/>
            <a:ext cx="6937134" cy="1949435"/>
            <a:chOff x="0" y="0"/>
            <a:chExt cx="2350057" cy="660400"/>
          </a:xfrm>
        </p:grpSpPr>
        <p:sp>
          <p:nvSpPr>
            <p:cNvPr name="Freeform 8" id="8"/>
            <p:cNvSpPr/>
            <p:nvPr/>
          </p:nvSpPr>
          <p:spPr>
            <a:xfrm flipH="false" flipV="false" rot="0">
              <a:off x="0" y="0"/>
              <a:ext cx="2350057" cy="660400"/>
            </a:xfrm>
            <a:custGeom>
              <a:avLst/>
              <a:gdLst/>
              <a:ahLst/>
              <a:cxnLst/>
              <a:rect r="r" b="b" t="t" l="l"/>
              <a:pathLst>
                <a:path h="660400" w="2350057">
                  <a:moveTo>
                    <a:pt x="2225597" y="660400"/>
                  </a:moveTo>
                  <a:lnTo>
                    <a:pt x="124460" y="660400"/>
                  </a:lnTo>
                  <a:cubicBezTo>
                    <a:pt x="55880" y="660400"/>
                    <a:pt x="0" y="604520"/>
                    <a:pt x="0" y="535940"/>
                  </a:cubicBezTo>
                  <a:lnTo>
                    <a:pt x="0" y="124460"/>
                  </a:lnTo>
                  <a:cubicBezTo>
                    <a:pt x="0" y="55880"/>
                    <a:pt x="55880" y="0"/>
                    <a:pt x="124460" y="0"/>
                  </a:cubicBezTo>
                  <a:lnTo>
                    <a:pt x="2225597" y="0"/>
                  </a:lnTo>
                  <a:cubicBezTo>
                    <a:pt x="2294177" y="0"/>
                    <a:pt x="2350057" y="55880"/>
                    <a:pt x="2350057" y="124460"/>
                  </a:cubicBezTo>
                  <a:lnTo>
                    <a:pt x="2350057" y="535940"/>
                  </a:lnTo>
                  <a:cubicBezTo>
                    <a:pt x="2350057" y="604520"/>
                    <a:pt x="2294177" y="660400"/>
                    <a:pt x="2225597" y="660400"/>
                  </a:cubicBezTo>
                  <a:close/>
                </a:path>
              </a:pathLst>
            </a:custGeom>
            <a:solidFill>
              <a:srgbClr val="E9E9E9"/>
            </a:solidFill>
          </p:spPr>
        </p:sp>
      </p:grpSp>
      <p:sp>
        <p:nvSpPr>
          <p:cNvPr name="TextBox 9" id="9"/>
          <p:cNvSpPr txBox="true"/>
          <p:nvPr/>
        </p:nvSpPr>
        <p:spPr>
          <a:xfrm rot="0">
            <a:off x="10206384" y="4444210"/>
            <a:ext cx="6166721" cy="775545"/>
          </a:xfrm>
          <a:prstGeom prst="rect">
            <a:avLst/>
          </a:prstGeom>
        </p:spPr>
        <p:txBody>
          <a:bodyPr anchor="t" rtlCol="false" tIns="0" lIns="0" bIns="0" rIns="0">
            <a:spAutoFit/>
          </a:bodyPr>
          <a:lstStyle/>
          <a:p>
            <a:pPr algn="ctr">
              <a:lnSpc>
                <a:spcPts val="3199"/>
              </a:lnSpc>
            </a:pPr>
            <a:r>
              <a:rPr lang="en-US" sz="2285" i="true">
                <a:solidFill>
                  <a:srgbClr val="000000"/>
                </a:solidFill>
                <a:latin typeface="Montserrat Italics"/>
                <a:ea typeface="Montserrat Italics"/>
                <a:cs typeface="Montserrat Italics"/>
                <a:sym typeface="Montserrat Italics"/>
              </a:rPr>
              <a:t>Memperluas pasar dan peluang bagi usaha kecil.</a:t>
            </a:r>
          </a:p>
        </p:txBody>
      </p:sp>
      <p:sp>
        <p:nvSpPr>
          <p:cNvPr name="Freeform 10" id="10"/>
          <p:cNvSpPr/>
          <p:nvPr/>
        </p:nvSpPr>
        <p:spPr>
          <a:xfrm flipH="false" flipV="false" rot="0">
            <a:off x="16758312" y="816265"/>
            <a:ext cx="273856" cy="265298"/>
          </a:xfrm>
          <a:custGeom>
            <a:avLst/>
            <a:gdLst/>
            <a:ahLst/>
            <a:cxnLst/>
            <a:rect r="r" b="b" t="t" l="l"/>
            <a:pathLst>
              <a:path h="265298" w="273856">
                <a:moveTo>
                  <a:pt x="0" y="0"/>
                </a:moveTo>
                <a:lnTo>
                  <a:pt x="273856" y="0"/>
                </a:lnTo>
                <a:lnTo>
                  <a:pt x="273856" y="265298"/>
                </a:lnTo>
                <a:lnTo>
                  <a:pt x="0" y="26529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1" id="11"/>
          <p:cNvGrpSpPr/>
          <p:nvPr/>
        </p:nvGrpSpPr>
        <p:grpSpPr>
          <a:xfrm rot="0">
            <a:off x="9821178" y="6322916"/>
            <a:ext cx="6937134" cy="1949435"/>
            <a:chOff x="0" y="0"/>
            <a:chExt cx="2350057" cy="660400"/>
          </a:xfrm>
        </p:grpSpPr>
        <p:sp>
          <p:nvSpPr>
            <p:cNvPr name="Freeform 12" id="12"/>
            <p:cNvSpPr/>
            <p:nvPr/>
          </p:nvSpPr>
          <p:spPr>
            <a:xfrm flipH="false" flipV="false" rot="0">
              <a:off x="0" y="0"/>
              <a:ext cx="2350057" cy="660400"/>
            </a:xfrm>
            <a:custGeom>
              <a:avLst/>
              <a:gdLst/>
              <a:ahLst/>
              <a:cxnLst/>
              <a:rect r="r" b="b" t="t" l="l"/>
              <a:pathLst>
                <a:path h="660400" w="2350057">
                  <a:moveTo>
                    <a:pt x="2225597" y="660400"/>
                  </a:moveTo>
                  <a:lnTo>
                    <a:pt x="124460" y="660400"/>
                  </a:lnTo>
                  <a:cubicBezTo>
                    <a:pt x="55880" y="660400"/>
                    <a:pt x="0" y="604520"/>
                    <a:pt x="0" y="535940"/>
                  </a:cubicBezTo>
                  <a:lnTo>
                    <a:pt x="0" y="124460"/>
                  </a:lnTo>
                  <a:cubicBezTo>
                    <a:pt x="0" y="55880"/>
                    <a:pt x="55880" y="0"/>
                    <a:pt x="124460" y="0"/>
                  </a:cubicBezTo>
                  <a:lnTo>
                    <a:pt x="2225597" y="0"/>
                  </a:lnTo>
                  <a:cubicBezTo>
                    <a:pt x="2294177" y="0"/>
                    <a:pt x="2350057" y="55880"/>
                    <a:pt x="2350057" y="124460"/>
                  </a:cubicBezTo>
                  <a:lnTo>
                    <a:pt x="2350057" y="535940"/>
                  </a:lnTo>
                  <a:cubicBezTo>
                    <a:pt x="2350057" y="604520"/>
                    <a:pt x="2294177" y="660400"/>
                    <a:pt x="2225597" y="660400"/>
                  </a:cubicBezTo>
                  <a:close/>
                </a:path>
              </a:pathLst>
            </a:custGeom>
            <a:solidFill>
              <a:srgbClr val="E9E9E9"/>
            </a:solidFill>
          </p:spPr>
        </p:sp>
      </p:grpSp>
      <p:sp>
        <p:nvSpPr>
          <p:cNvPr name="TextBox 13" id="13"/>
          <p:cNvSpPr txBox="true"/>
          <p:nvPr/>
        </p:nvSpPr>
        <p:spPr>
          <a:xfrm rot="0">
            <a:off x="10206384" y="6886807"/>
            <a:ext cx="6166721" cy="1173289"/>
          </a:xfrm>
          <a:prstGeom prst="rect">
            <a:avLst/>
          </a:prstGeom>
        </p:spPr>
        <p:txBody>
          <a:bodyPr anchor="t" rtlCol="false" tIns="0" lIns="0" bIns="0" rIns="0">
            <a:spAutoFit/>
          </a:bodyPr>
          <a:lstStyle/>
          <a:p>
            <a:pPr algn="ctr">
              <a:lnSpc>
                <a:spcPts val="3199"/>
              </a:lnSpc>
            </a:pPr>
            <a:r>
              <a:rPr lang="en-US" sz="2285" i="true">
                <a:solidFill>
                  <a:srgbClr val="000000"/>
                </a:solidFill>
                <a:latin typeface="Montserrat Italics"/>
                <a:ea typeface="Montserrat Italics"/>
                <a:cs typeface="Montserrat Italics"/>
                <a:sym typeface="Montserrat Italics"/>
              </a:rPr>
              <a:t>Menghemat waktu proses jual beli dengan sistem otomatis</a:t>
            </a:r>
          </a:p>
          <a:p>
            <a:pPr algn="ctr">
              <a:lnSpc>
                <a:spcPts val="3199"/>
              </a:lnSpc>
            </a:pPr>
          </a:p>
        </p:txBody>
      </p:sp>
      <p:grpSp>
        <p:nvGrpSpPr>
          <p:cNvPr name="Group 14" id="14"/>
          <p:cNvGrpSpPr/>
          <p:nvPr/>
        </p:nvGrpSpPr>
        <p:grpSpPr>
          <a:xfrm rot="0">
            <a:off x="1880569" y="3858529"/>
            <a:ext cx="6937134" cy="1949435"/>
            <a:chOff x="0" y="0"/>
            <a:chExt cx="2350057" cy="660400"/>
          </a:xfrm>
        </p:grpSpPr>
        <p:sp>
          <p:nvSpPr>
            <p:cNvPr name="Freeform 15" id="15"/>
            <p:cNvSpPr/>
            <p:nvPr/>
          </p:nvSpPr>
          <p:spPr>
            <a:xfrm flipH="false" flipV="false" rot="0">
              <a:off x="0" y="0"/>
              <a:ext cx="2350057" cy="660400"/>
            </a:xfrm>
            <a:custGeom>
              <a:avLst/>
              <a:gdLst/>
              <a:ahLst/>
              <a:cxnLst/>
              <a:rect r="r" b="b" t="t" l="l"/>
              <a:pathLst>
                <a:path h="660400" w="2350057">
                  <a:moveTo>
                    <a:pt x="2225597" y="660400"/>
                  </a:moveTo>
                  <a:lnTo>
                    <a:pt x="124460" y="660400"/>
                  </a:lnTo>
                  <a:cubicBezTo>
                    <a:pt x="55880" y="660400"/>
                    <a:pt x="0" y="604520"/>
                    <a:pt x="0" y="535940"/>
                  </a:cubicBezTo>
                  <a:lnTo>
                    <a:pt x="0" y="124460"/>
                  </a:lnTo>
                  <a:cubicBezTo>
                    <a:pt x="0" y="55880"/>
                    <a:pt x="55880" y="0"/>
                    <a:pt x="124460" y="0"/>
                  </a:cubicBezTo>
                  <a:lnTo>
                    <a:pt x="2225597" y="0"/>
                  </a:lnTo>
                  <a:cubicBezTo>
                    <a:pt x="2294177" y="0"/>
                    <a:pt x="2350057" y="55880"/>
                    <a:pt x="2350057" y="124460"/>
                  </a:cubicBezTo>
                  <a:lnTo>
                    <a:pt x="2350057" y="535940"/>
                  </a:lnTo>
                  <a:cubicBezTo>
                    <a:pt x="2350057" y="604520"/>
                    <a:pt x="2294177" y="660400"/>
                    <a:pt x="2225597" y="660400"/>
                  </a:cubicBezTo>
                  <a:close/>
                </a:path>
              </a:pathLst>
            </a:custGeom>
            <a:solidFill>
              <a:srgbClr val="E9E9E9"/>
            </a:solidFill>
          </p:spPr>
        </p:sp>
      </p:grpSp>
      <p:sp>
        <p:nvSpPr>
          <p:cNvPr name="TextBox 16" id="16"/>
          <p:cNvSpPr txBox="true"/>
          <p:nvPr/>
        </p:nvSpPr>
        <p:spPr>
          <a:xfrm rot="0">
            <a:off x="2265775" y="4400972"/>
            <a:ext cx="6166721" cy="1173289"/>
          </a:xfrm>
          <a:prstGeom prst="rect">
            <a:avLst/>
          </a:prstGeom>
        </p:spPr>
        <p:txBody>
          <a:bodyPr anchor="t" rtlCol="false" tIns="0" lIns="0" bIns="0" rIns="0">
            <a:spAutoFit/>
          </a:bodyPr>
          <a:lstStyle/>
          <a:p>
            <a:pPr algn="ctr">
              <a:lnSpc>
                <a:spcPts val="3199"/>
              </a:lnSpc>
            </a:pPr>
            <a:r>
              <a:rPr lang="en-US" sz="2285" i="true">
                <a:solidFill>
                  <a:srgbClr val="000000"/>
                </a:solidFill>
                <a:latin typeface="Montserrat Italics"/>
                <a:ea typeface="Montserrat Italics"/>
                <a:cs typeface="Montserrat Italics"/>
                <a:sym typeface="Montserrat Italics"/>
              </a:rPr>
              <a:t>Meningkatkan penjualan kue dan camilan secara digital</a:t>
            </a:r>
          </a:p>
          <a:p>
            <a:pPr algn="ctr">
              <a:lnSpc>
                <a:spcPts val="3199"/>
              </a:lnSpc>
            </a:pPr>
          </a:p>
        </p:txBody>
      </p:sp>
      <p:grpSp>
        <p:nvGrpSpPr>
          <p:cNvPr name="Group 17" id="17"/>
          <p:cNvGrpSpPr/>
          <p:nvPr/>
        </p:nvGrpSpPr>
        <p:grpSpPr>
          <a:xfrm rot="0">
            <a:off x="1880569" y="6370541"/>
            <a:ext cx="6937134" cy="1949435"/>
            <a:chOff x="0" y="0"/>
            <a:chExt cx="2350057" cy="660400"/>
          </a:xfrm>
        </p:grpSpPr>
        <p:sp>
          <p:nvSpPr>
            <p:cNvPr name="Freeform 18" id="18"/>
            <p:cNvSpPr/>
            <p:nvPr/>
          </p:nvSpPr>
          <p:spPr>
            <a:xfrm flipH="false" flipV="false" rot="0">
              <a:off x="0" y="0"/>
              <a:ext cx="2350057" cy="660400"/>
            </a:xfrm>
            <a:custGeom>
              <a:avLst/>
              <a:gdLst/>
              <a:ahLst/>
              <a:cxnLst/>
              <a:rect r="r" b="b" t="t" l="l"/>
              <a:pathLst>
                <a:path h="660400" w="2350057">
                  <a:moveTo>
                    <a:pt x="2225597" y="660400"/>
                  </a:moveTo>
                  <a:lnTo>
                    <a:pt x="124460" y="660400"/>
                  </a:lnTo>
                  <a:cubicBezTo>
                    <a:pt x="55880" y="660400"/>
                    <a:pt x="0" y="604520"/>
                    <a:pt x="0" y="535940"/>
                  </a:cubicBezTo>
                  <a:lnTo>
                    <a:pt x="0" y="124460"/>
                  </a:lnTo>
                  <a:cubicBezTo>
                    <a:pt x="0" y="55880"/>
                    <a:pt x="55880" y="0"/>
                    <a:pt x="124460" y="0"/>
                  </a:cubicBezTo>
                  <a:lnTo>
                    <a:pt x="2225597" y="0"/>
                  </a:lnTo>
                  <a:cubicBezTo>
                    <a:pt x="2294177" y="0"/>
                    <a:pt x="2350057" y="55880"/>
                    <a:pt x="2350057" y="124460"/>
                  </a:cubicBezTo>
                  <a:lnTo>
                    <a:pt x="2350057" y="535940"/>
                  </a:lnTo>
                  <a:cubicBezTo>
                    <a:pt x="2350057" y="604520"/>
                    <a:pt x="2294177" y="660400"/>
                    <a:pt x="2225597" y="660400"/>
                  </a:cubicBezTo>
                  <a:close/>
                </a:path>
              </a:pathLst>
            </a:custGeom>
            <a:solidFill>
              <a:srgbClr val="E9E9E9"/>
            </a:solidFill>
          </p:spPr>
        </p:sp>
      </p:grpSp>
      <p:sp>
        <p:nvSpPr>
          <p:cNvPr name="TextBox 19" id="19"/>
          <p:cNvSpPr txBox="true"/>
          <p:nvPr/>
        </p:nvSpPr>
        <p:spPr>
          <a:xfrm rot="0">
            <a:off x="2265775" y="6942441"/>
            <a:ext cx="6166721" cy="1173289"/>
          </a:xfrm>
          <a:prstGeom prst="rect">
            <a:avLst/>
          </a:prstGeom>
        </p:spPr>
        <p:txBody>
          <a:bodyPr anchor="t" rtlCol="false" tIns="0" lIns="0" bIns="0" rIns="0">
            <a:spAutoFit/>
          </a:bodyPr>
          <a:lstStyle/>
          <a:p>
            <a:pPr algn="ctr">
              <a:lnSpc>
                <a:spcPts val="3199"/>
              </a:lnSpc>
            </a:pPr>
            <a:r>
              <a:rPr lang="en-US" sz="2285" i="true">
                <a:solidFill>
                  <a:srgbClr val="000000"/>
                </a:solidFill>
                <a:latin typeface="Montserrat Italics"/>
                <a:ea typeface="Montserrat Italics"/>
                <a:cs typeface="Montserrat Italics"/>
                <a:sym typeface="Montserrat Italics"/>
              </a:rPr>
              <a:t>Memberi kemudahan belanja tanpa harus keluar rumah</a:t>
            </a:r>
          </a:p>
          <a:p>
            <a:pPr algn="ctr">
              <a:lnSpc>
                <a:spcPts val="3199"/>
              </a:lnSpc>
            </a:pPr>
          </a:p>
        </p:txBody>
      </p:sp>
      <p:sp>
        <p:nvSpPr>
          <p:cNvPr name="AutoShape 20" id="20"/>
          <p:cNvSpPr/>
          <p:nvPr/>
        </p:nvSpPr>
        <p:spPr>
          <a:xfrm>
            <a:off x="15441102" y="9822843"/>
            <a:ext cx="2672521" cy="0"/>
          </a:xfrm>
          <a:prstGeom prst="line">
            <a:avLst/>
          </a:prstGeom>
          <a:ln cap="rnd" w="657225">
            <a:solidFill>
              <a:srgbClr val="FFFFFF"/>
            </a:solidFill>
            <a:prstDash val="solid"/>
            <a:headEnd type="none" len="sm" w="sm"/>
            <a:tailEnd type="none" len="sm" w="sm"/>
          </a:ln>
        </p:spPr>
      </p:sp>
      <p:grpSp>
        <p:nvGrpSpPr>
          <p:cNvPr name="Group 21" id="21"/>
          <p:cNvGrpSpPr/>
          <p:nvPr/>
        </p:nvGrpSpPr>
        <p:grpSpPr>
          <a:xfrm rot="0">
            <a:off x="17551508" y="9589342"/>
            <a:ext cx="467003" cy="467003"/>
            <a:chOff x="0" y="0"/>
            <a:chExt cx="6350000" cy="6350000"/>
          </a:xfrm>
        </p:grpSpPr>
        <p:sp>
          <p:nvSpPr>
            <p:cNvPr name="Freeform 22" id="22"/>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761CC3"/>
            </a:solidFill>
          </p:spPr>
        </p:sp>
      </p:grpSp>
      <p:sp>
        <p:nvSpPr>
          <p:cNvPr name="Freeform 23" id="23"/>
          <p:cNvSpPr/>
          <p:nvPr/>
        </p:nvSpPr>
        <p:spPr>
          <a:xfrm flipH="false" flipV="false" rot="0">
            <a:off x="17714882" y="9703793"/>
            <a:ext cx="159305" cy="238165"/>
          </a:xfrm>
          <a:custGeom>
            <a:avLst/>
            <a:gdLst/>
            <a:ahLst/>
            <a:cxnLst/>
            <a:rect r="r" b="b" t="t" l="l"/>
            <a:pathLst>
              <a:path h="238165" w="159305">
                <a:moveTo>
                  <a:pt x="0" y="0"/>
                </a:moveTo>
                <a:lnTo>
                  <a:pt x="159305" y="0"/>
                </a:lnTo>
                <a:lnTo>
                  <a:pt x="159305" y="238166"/>
                </a:lnTo>
                <a:lnTo>
                  <a:pt x="0" y="23816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24" id="24"/>
          <p:cNvSpPr txBox="true"/>
          <p:nvPr/>
        </p:nvSpPr>
        <p:spPr>
          <a:xfrm rot="0">
            <a:off x="15743995" y="9617421"/>
            <a:ext cx="1651581" cy="372745"/>
          </a:xfrm>
          <a:prstGeom prst="rect">
            <a:avLst/>
          </a:prstGeom>
        </p:spPr>
        <p:txBody>
          <a:bodyPr anchor="t" rtlCol="false" tIns="0" lIns="0" bIns="0" rIns="0">
            <a:spAutoFit/>
          </a:bodyPr>
          <a:lstStyle/>
          <a:p>
            <a:pPr algn="l">
              <a:lnSpc>
                <a:spcPts val="3079"/>
              </a:lnSpc>
            </a:pPr>
            <a:r>
              <a:rPr lang="en-US" sz="2199" b="true">
                <a:solidFill>
                  <a:srgbClr val="761CC3"/>
                </a:solidFill>
                <a:latin typeface="Montserrat Bold"/>
                <a:ea typeface="Montserrat Bold"/>
                <a:cs typeface="Montserrat Bold"/>
                <a:sym typeface="Montserrat Bold"/>
              </a:rPr>
              <a:t>More Info</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14940130" y="960871"/>
            <a:ext cx="2543296" cy="0"/>
          </a:xfrm>
          <a:prstGeom prst="line">
            <a:avLst/>
          </a:prstGeom>
          <a:ln cap="rnd" w="581025">
            <a:solidFill>
              <a:srgbClr val="9039D4"/>
            </a:solidFill>
            <a:prstDash val="solid"/>
            <a:headEnd type="none" len="sm" w="sm"/>
            <a:tailEnd type="none" len="sm" w="sm"/>
          </a:ln>
        </p:spPr>
      </p:sp>
      <p:sp>
        <p:nvSpPr>
          <p:cNvPr name="TextBox 3" id="3"/>
          <p:cNvSpPr txBox="true"/>
          <p:nvPr/>
        </p:nvSpPr>
        <p:spPr>
          <a:xfrm rot="0">
            <a:off x="15211548" y="823031"/>
            <a:ext cx="1907817" cy="276225"/>
          </a:xfrm>
          <a:prstGeom prst="rect">
            <a:avLst/>
          </a:prstGeom>
        </p:spPr>
        <p:txBody>
          <a:bodyPr anchor="t" rtlCol="false" tIns="0" lIns="0" bIns="0" rIns="0">
            <a:spAutoFit/>
          </a:bodyPr>
          <a:lstStyle/>
          <a:p>
            <a:pPr algn="l">
              <a:lnSpc>
                <a:spcPts val="2193"/>
              </a:lnSpc>
            </a:pPr>
            <a:r>
              <a:rPr lang="en-US" sz="1827">
                <a:solidFill>
                  <a:srgbClr val="FFFFFF"/>
                </a:solidFill>
                <a:latin typeface="Montserrat"/>
                <a:ea typeface="Montserrat"/>
                <a:cs typeface="Montserrat"/>
                <a:sym typeface="Montserrat"/>
              </a:rPr>
              <a:t>Search . . .</a:t>
            </a:r>
          </a:p>
        </p:txBody>
      </p:sp>
      <p:grpSp>
        <p:nvGrpSpPr>
          <p:cNvPr name="Group 4" id="4"/>
          <p:cNvGrpSpPr/>
          <p:nvPr/>
        </p:nvGrpSpPr>
        <p:grpSpPr>
          <a:xfrm rot="0">
            <a:off x="1731602" y="2845770"/>
            <a:ext cx="2751458" cy="1665216"/>
            <a:chOff x="0" y="0"/>
            <a:chExt cx="1091188" cy="660400"/>
          </a:xfrm>
        </p:grpSpPr>
        <p:sp>
          <p:nvSpPr>
            <p:cNvPr name="Freeform 5" id="5"/>
            <p:cNvSpPr/>
            <p:nvPr/>
          </p:nvSpPr>
          <p:spPr>
            <a:xfrm flipH="false" flipV="false" rot="0">
              <a:off x="0" y="0"/>
              <a:ext cx="1091188" cy="660400"/>
            </a:xfrm>
            <a:custGeom>
              <a:avLst/>
              <a:gdLst/>
              <a:ahLst/>
              <a:cxnLst/>
              <a:rect r="r" b="b" t="t" l="l"/>
              <a:pathLst>
                <a:path h="660400" w="1091188">
                  <a:moveTo>
                    <a:pt x="966728" y="660400"/>
                  </a:moveTo>
                  <a:lnTo>
                    <a:pt x="124460" y="660400"/>
                  </a:lnTo>
                  <a:cubicBezTo>
                    <a:pt x="55880" y="660400"/>
                    <a:pt x="0" y="604520"/>
                    <a:pt x="0" y="535940"/>
                  </a:cubicBezTo>
                  <a:lnTo>
                    <a:pt x="0" y="124460"/>
                  </a:lnTo>
                  <a:cubicBezTo>
                    <a:pt x="0" y="55880"/>
                    <a:pt x="55880" y="0"/>
                    <a:pt x="124460" y="0"/>
                  </a:cubicBezTo>
                  <a:lnTo>
                    <a:pt x="966728" y="0"/>
                  </a:lnTo>
                  <a:cubicBezTo>
                    <a:pt x="1035308" y="0"/>
                    <a:pt x="1091188" y="55880"/>
                    <a:pt x="1091188" y="124460"/>
                  </a:cubicBezTo>
                  <a:lnTo>
                    <a:pt x="1091188" y="535940"/>
                  </a:lnTo>
                  <a:cubicBezTo>
                    <a:pt x="1091188" y="604520"/>
                    <a:pt x="1035308" y="660400"/>
                    <a:pt x="966728" y="660400"/>
                  </a:cubicBezTo>
                  <a:close/>
                </a:path>
              </a:pathLst>
            </a:custGeom>
            <a:solidFill>
              <a:srgbClr val="761CC3"/>
            </a:solidFill>
          </p:spPr>
        </p:sp>
      </p:grpSp>
      <p:sp>
        <p:nvSpPr>
          <p:cNvPr name="Freeform 6" id="6"/>
          <p:cNvSpPr/>
          <p:nvPr/>
        </p:nvSpPr>
        <p:spPr>
          <a:xfrm flipH="false" flipV="false" rot="0">
            <a:off x="16982438" y="852219"/>
            <a:ext cx="273856" cy="265298"/>
          </a:xfrm>
          <a:custGeom>
            <a:avLst/>
            <a:gdLst/>
            <a:ahLst/>
            <a:cxnLst/>
            <a:rect r="r" b="b" t="t" l="l"/>
            <a:pathLst>
              <a:path h="265298" w="273856">
                <a:moveTo>
                  <a:pt x="0" y="0"/>
                </a:moveTo>
                <a:lnTo>
                  <a:pt x="273855" y="0"/>
                </a:lnTo>
                <a:lnTo>
                  <a:pt x="273855" y="265297"/>
                </a:lnTo>
                <a:lnTo>
                  <a:pt x="0" y="26529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7" id="7"/>
          <p:cNvGrpSpPr/>
          <p:nvPr/>
        </p:nvGrpSpPr>
        <p:grpSpPr>
          <a:xfrm rot="0">
            <a:off x="1731602" y="5168436"/>
            <a:ext cx="2751458" cy="1779516"/>
            <a:chOff x="0" y="0"/>
            <a:chExt cx="1091188" cy="705730"/>
          </a:xfrm>
        </p:grpSpPr>
        <p:sp>
          <p:nvSpPr>
            <p:cNvPr name="Freeform 8" id="8"/>
            <p:cNvSpPr/>
            <p:nvPr/>
          </p:nvSpPr>
          <p:spPr>
            <a:xfrm flipH="false" flipV="false" rot="0">
              <a:off x="0" y="0"/>
              <a:ext cx="1091188" cy="705730"/>
            </a:xfrm>
            <a:custGeom>
              <a:avLst/>
              <a:gdLst/>
              <a:ahLst/>
              <a:cxnLst/>
              <a:rect r="r" b="b" t="t" l="l"/>
              <a:pathLst>
                <a:path h="705730" w="1091188">
                  <a:moveTo>
                    <a:pt x="966728" y="705730"/>
                  </a:moveTo>
                  <a:lnTo>
                    <a:pt x="124460" y="705730"/>
                  </a:lnTo>
                  <a:cubicBezTo>
                    <a:pt x="55880" y="705730"/>
                    <a:pt x="0" y="649850"/>
                    <a:pt x="0" y="581270"/>
                  </a:cubicBezTo>
                  <a:lnTo>
                    <a:pt x="0" y="124460"/>
                  </a:lnTo>
                  <a:cubicBezTo>
                    <a:pt x="0" y="55880"/>
                    <a:pt x="55880" y="0"/>
                    <a:pt x="124460" y="0"/>
                  </a:cubicBezTo>
                  <a:lnTo>
                    <a:pt x="966728" y="0"/>
                  </a:lnTo>
                  <a:cubicBezTo>
                    <a:pt x="1035308" y="0"/>
                    <a:pt x="1091188" y="55880"/>
                    <a:pt x="1091188" y="124460"/>
                  </a:cubicBezTo>
                  <a:lnTo>
                    <a:pt x="1091188" y="581270"/>
                  </a:lnTo>
                  <a:cubicBezTo>
                    <a:pt x="1091188" y="649850"/>
                    <a:pt x="1035308" y="705730"/>
                    <a:pt x="966728" y="705730"/>
                  </a:cubicBezTo>
                  <a:close/>
                </a:path>
              </a:pathLst>
            </a:custGeom>
            <a:solidFill>
              <a:srgbClr val="761CC3"/>
            </a:solidFill>
          </p:spPr>
        </p:sp>
      </p:grpSp>
      <p:grpSp>
        <p:nvGrpSpPr>
          <p:cNvPr name="Group 9" id="9"/>
          <p:cNvGrpSpPr/>
          <p:nvPr/>
        </p:nvGrpSpPr>
        <p:grpSpPr>
          <a:xfrm rot="0">
            <a:off x="4017970" y="7810494"/>
            <a:ext cx="2751458" cy="1665216"/>
            <a:chOff x="0" y="0"/>
            <a:chExt cx="1091188" cy="660400"/>
          </a:xfrm>
        </p:grpSpPr>
        <p:sp>
          <p:nvSpPr>
            <p:cNvPr name="Freeform 10" id="10"/>
            <p:cNvSpPr/>
            <p:nvPr/>
          </p:nvSpPr>
          <p:spPr>
            <a:xfrm flipH="false" flipV="false" rot="0">
              <a:off x="0" y="0"/>
              <a:ext cx="1091188" cy="660400"/>
            </a:xfrm>
            <a:custGeom>
              <a:avLst/>
              <a:gdLst/>
              <a:ahLst/>
              <a:cxnLst/>
              <a:rect r="r" b="b" t="t" l="l"/>
              <a:pathLst>
                <a:path h="660400" w="1091188">
                  <a:moveTo>
                    <a:pt x="966728" y="660400"/>
                  </a:moveTo>
                  <a:lnTo>
                    <a:pt x="124460" y="660400"/>
                  </a:lnTo>
                  <a:cubicBezTo>
                    <a:pt x="55880" y="660400"/>
                    <a:pt x="0" y="604520"/>
                    <a:pt x="0" y="535940"/>
                  </a:cubicBezTo>
                  <a:lnTo>
                    <a:pt x="0" y="124460"/>
                  </a:lnTo>
                  <a:cubicBezTo>
                    <a:pt x="0" y="55880"/>
                    <a:pt x="55880" y="0"/>
                    <a:pt x="124460" y="0"/>
                  </a:cubicBezTo>
                  <a:lnTo>
                    <a:pt x="966728" y="0"/>
                  </a:lnTo>
                  <a:cubicBezTo>
                    <a:pt x="1035308" y="0"/>
                    <a:pt x="1091188" y="55880"/>
                    <a:pt x="1091188" y="124460"/>
                  </a:cubicBezTo>
                  <a:lnTo>
                    <a:pt x="1091188" y="535940"/>
                  </a:lnTo>
                  <a:cubicBezTo>
                    <a:pt x="1091188" y="604520"/>
                    <a:pt x="1035308" y="660400"/>
                    <a:pt x="966728" y="660400"/>
                  </a:cubicBezTo>
                  <a:close/>
                </a:path>
              </a:pathLst>
            </a:custGeom>
            <a:solidFill>
              <a:srgbClr val="761CC3"/>
            </a:solidFill>
          </p:spPr>
        </p:sp>
      </p:grpSp>
      <p:grpSp>
        <p:nvGrpSpPr>
          <p:cNvPr name="Group 11" id="11"/>
          <p:cNvGrpSpPr/>
          <p:nvPr/>
        </p:nvGrpSpPr>
        <p:grpSpPr>
          <a:xfrm rot="0">
            <a:off x="11366949" y="7696194"/>
            <a:ext cx="2751458" cy="1779516"/>
            <a:chOff x="0" y="0"/>
            <a:chExt cx="1091188" cy="705730"/>
          </a:xfrm>
        </p:grpSpPr>
        <p:sp>
          <p:nvSpPr>
            <p:cNvPr name="Freeform 12" id="12"/>
            <p:cNvSpPr/>
            <p:nvPr/>
          </p:nvSpPr>
          <p:spPr>
            <a:xfrm flipH="false" flipV="false" rot="0">
              <a:off x="0" y="0"/>
              <a:ext cx="1091188" cy="705730"/>
            </a:xfrm>
            <a:custGeom>
              <a:avLst/>
              <a:gdLst/>
              <a:ahLst/>
              <a:cxnLst/>
              <a:rect r="r" b="b" t="t" l="l"/>
              <a:pathLst>
                <a:path h="705730" w="1091188">
                  <a:moveTo>
                    <a:pt x="966728" y="705730"/>
                  </a:moveTo>
                  <a:lnTo>
                    <a:pt x="124460" y="705730"/>
                  </a:lnTo>
                  <a:cubicBezTo>
                    <a:pt x="55880" y="705730"/>
                    <a:pt x="0" y="649850"/>
                    <a:pt x="0" y="581270"/>
                  </a:cubicBezTo>
                  <a:lnTo>
                    <a:pt x="0" y="124460"/>
                  </a:lnTo>
                  <a:cubicBezTo>
                    <a:pt x="0" y="55880"/>
                    <a:pt x="55880" y="0"/>
                    <a:pt x="124460" y="0"/>
                  </a:cubicBezTo>
                  <a:lnTo>
                    <a:pt x="966728" y="0"/>
                  </a:lnTo>
                  <a:cubicBezTo>
                    <a:pt x="1035308" y="0"/>
                    <a:pt x="1091188" y="55880"/>
                    <a:pt x="1091188" y="124460"/>
                  </a:cubicBezTo>
                  <a:lnTo>
                    <a:pt x="1091188" y="581270"/>
                  </a:lnTo>
                  <a:cubicBezTo>
                    <a:pt x="1091188" y="649850"/>
                    <a:pt x="1035308" y="705730"/>
                    <a:pt x="966728" y="705730"/>
                  </a:cubicBezTo>
                  <a:close/>
                </a:path>
              </a:pathLst>
            </a:custGeom>
            <a:solidFill>
              <a:srgbClr val="761CC3"/>
            </a:solidFill>
          </p:spPr>
        </p:sp>
      </p:grpSp>
      <p:grpSp>
        <p:nvGrpSpPr>
          <p:cNvPr name="Group 13" id="13"/>
          <p:cNvGrpSpPr/>
          <p:nvPr/>
        </p:nvGrpSpPr>
        <p:grpSpPr>
          <a:xfrm rot="0">
            <a:off x="13460320" y="5168436"/>
            <a:ext cx="2751458" cy="1779516"/>
            <a:chOff x="0" y="0"/>
            <a:chExt cx="1091188" cy="705730"/>
          </a:xfrm>
        </p:grpSpPr>
        <p:sp>
          <p:nvSpPr>
            <p:cNvPr name="Freeform 14" id="14"/>
            <p:cNvSpPr/>
            <p:nvPr/>
          </p:nvSpPr>
          <p:spPr>
            <a:xfrm flipH="false" flipV="false" rot="0">
              <a:off x="0" y="0"/>
              <a:ext cx="1091188" cy="705730"/>
            </a:xfrm>
            <a:custGeom>
              <a:avLst/>
              <a:gdLst/>
              <a:ahLst/>
              <a:cxnLst/>
              <a:rect r="r" b="b" t="t" l="l"/>
              <a:pathLst>
                <a:path h="705730" w="1091188">
                  <a:moveTo>
                    <a:pt x="966728" y="705730"/>
                  </a:moveTo>
                  <a:lnTo>
                    <a:pt x="124460" y="705730"/>
                  </a:lnTo>
                  <a:cubicBezTo>
                    <a:pt x="55880" y="705730"/>
                    <a:pt x="0" y="649850"/>
                    <a:pt x="0" y="581270"/>
                  </a:cubicBezTo>
                  <a:lnTo>
                    <a:pt x="0" y="124460"/>
                  </a:lnTo>
                  <a:cubicBezTo>
                    <a:pt x="0" y="55880"/>
                    <a:pt x="55880" y="0"/>
                    <a:pt x="124460" y="0"/>
                  </a:cubicBezTo>
                  <a:lnTo>
                    <a:pt x="966728" y="0"/>
                  </a:lnTo>
                  <a:cubicBezTo>
                    <a:pt x="1035308" y="0"/>
                    <a:pt x="1091188" y="55880"/>
                    <a:pt x="1091188" y="124460"/>
                  </a:cubicBezTo>
                  <a:lnTo>
                    <a:pt x="1091188" y="581270"/>
                  </a:lnTo>
                  <a:cubicBezTo>
                    <a:pt x="1091188" y="649850"/>
                    <a:pt x="1035308" y="705730"/>
                    <a:pt x="966728" y="705730"/>
                  </a:cubicBezTo>
                  <a:close/>
                </a:path>
              </a:pathLst>
            </a:custGeom>
            <a:solidFill>
              <a:srgbClr val="761CC3"/>
            </a:solidFill>
          </p:spPr>
        </p:sp>
      </p:grpSp>
      <p:grpSp>
        <p:nvGrpSpPr>
          <p:cNvPr name="Group 15" id="15"/>
          <p:cNvGrpSpPr/>
          <p:nvPr/>
        </p:nvGrpSpPr>
        <p:grpSpPr>
          <a:xfrm rot="0">
            <a:off x="13425479" y="2845770"/>
            <a:ext cx="2751458" cy="1665216"/>
            <a:chOff x="0" y="0"/>
            <a:chExt cx="1091188" cy="660400"/>
          </a:xfrm>
        </p:grpSpPr>
        <p:sp>
          <p:nvSpPr>
            <p:cNvPr name="Freeform 16" id="16"/>
            <p:cNvSpPr/>
            <p:nvPr/>
          </p:nvSpPr>
          <p:spPr>
            <a:xfrm flipH="false" flipV="false" rot="0">
              <a:off x="0" y="0"/>
              <a:ext cx="1091188" cy="660400"/>
            </a:xfrm>
            <a:custGeom>
              <a:avLst/>
              <a:gdLst/>
              <a:ahLst/>
              <a:cxnLst/>
              <a:rect r="r" b="b" t="t" l="l"/>
              <a:pathLst>
                <a:path h="660400" w="1091188">
                  <a:moveTo>
                    <a:pt x="966728" y="660400"/>
                  </a:moveTo>
                  <a:lnTo>
                    <a:pt x="124460" y="660400"/>
                  </a:lnTo>
                  <a:cubicBezTo>
                    <a:pt x="55880" y="660400"/>
                    <a:pt x="0" y="604520"/>
                    <a:pt x="0" y="535940"/>
                  </a:cubicBezTo>
                  <a:lnTo>
                    <a:pt x="0" y="124460"/>
                  </a:lnTo>
                  <a:cubicBezTo>
                    <a:pt x="0" y="55880"/>
                    <a:pt x="55880" y="0"/>
                    <a:pt x="124460" y="0"/>
                  </a:cubicBezTo>
                  <a:lnTo>
                    <a:pt x="966728" y="0"/>
                  </a:lnTo>
                  <a:cubicBezTo>
                    <a:pt x="1035308" y="0"/>
                    <a:pt x="1091188" y="55880"/>
                    <a:pt x="1091188" y="124460"/>
                  </a:cubicBezTo>
                  <a:lnTo>
                    <a:pt x="1091188" y="535940"/>
                  </a:lnTo>
                  <a:cubicBezTo>
                    <a:pt x="1091188" y="604520"/>
                    <a:pt x="1035308" y="660400"/>
                    <a:pt x="966728" y="660400"/>
                  </a:cubicBezTo>
                  <a:close/>
                </a:path>
              </a:pathLst>
            </a:custGeom>
            <a:solidFill>
              <a:srgbClr val="761CC3"/>
            </a:solidFill>
          </p:spPr>
        </p:sp>
      </p:grpSp>
      <p:grpSp>
        <p:nvGrpSpPr>
          <p:cNvPr name="Group 17" id="17"/>
          <p:cNvGrpSpPr/>
          <p:nvPr/>
        </p:nvGrpSpPr>
        <p:grpSpPr>
          <a:xfrm rot="0">
            <a:off x="7543680" y="8269599"/>
            <a:ext cx="2751458" cy="1665216"/>
            <a:chOff x="0" y="0"/>
            <a:chExt cx="1091188" cy="660400"/>
          </a:xfrm>
        </p:grpSpPr>
        <p:sp>
          <p:nvSpPr>
            <p:cNvPr name="Freeform 18" id="18"/>
            <p:cNvSpPr/>
            <p:nvPr/>
          </p:nvSpPr>
          <p:spPr>
            <a:xfrm flipH="false" flipV="false" rot="0">
              <a:off x="0" y="0"/>
              <a:ext cx="1091188" cy="660400"/>
            </a:xfrm>
            <a:custGeom>
              <a:avLst/>
              <a:gdLst/>
              <a:ahLst/>
              <a:cxnLst/>
              <a:rect r="r" b="b" t="t" l="l"/>
              <a:pathLst>
                <a:path h="660400" w="1091188">
                  <a:moveTo>
                    <a:pt x="966728" y="660400"/>
                  </a:moveTo>
                  <a:lnTo>
                    <a:pt x="124460" y="660400"/>
                  </a:lnTo>
                  <a:cubicBezTo>
                    <a:pt x="55880" y="660400"/>
                    <a:pt x="0" y="604520"/>
                    <a:pt x="0" y="535940"/>
                  </a:cubicBezTo>
                  <a:lnTo>
                    <a:pt x="0" y="124460"/>
                  </a:lnTo>
                  <a:cubicBezTo>
                    <a:pt x="0" y="55880"/>
                    <a:pt x="55880" y="0"/>
                    <a:pt x="124460" y="0"/>
                  </a:cubicBezTo>
                  <a:lnTo>
                    <a:pt x="966728" y="0"/>
                  </a:lnTo>
                  <a:cubicBezTo>
                    <a:pt x="1035308" y="0"/>
                    <a:pt x="1091188" y="55880"/>
                    <a:pt x="1091188" y="124460"/>
                  </a:cubicBezTo>
                  <a:lnTo>
                    <a:pt x="1091188" y="535940"/>
                  </a:lnTo>
                  <a:cubicBezTo>
                    <a:pt x="1091188" y="604520"/>
                    <a:pt x="1035308" y="660400"/>
                    <a:pt x="966728" y="660400"/>
                  </a:cubicBezTo>
                  <a:close/>
                </a:path>
              </a:pathLst>
            </a:custGeom>
            <a:solidFill>
              <a:srgbClr val="761CC3"/>
            </a:solidFill>
          </p:spPr>
        </p:sp>
      </p:grpSp>
      <p:grpSp>
        <p:nvGrpSpPr>
          <p:cNvPr name="Group 19" id="19"/>
          <p:cNvGrpSpPr/>
          <p:nvPr/>
        </p:nvGrpSpPr>
        <p:grpSpPr>
          <a:xfrm rot="0">
            <a:off x="7569782" y="823031"/>
            <a:ext cx="2751458" cy="1665216"/>
            <a:chOff x="0" y="0"/>
            <a:chExt cx="1091188" cy="660400"/>
          </a:xfrm>
        </p:grpSpPr>
        <p:sp>
          <p:nvSpPr>
            <p:cNvPr name="Freeform 20" id="20"/>
            <p:cNvSpPr/>
            <p:nvPr/>
          </p:nvSpPr>
          <p:spPr>
            <a:xfrm flipH="false" flipV="false" rot="0">
              <a:off x="0" y="0"/>
              <a:ext cx="1091188" cy="660400"/>
            </a:xfrm>
            <a:custGeom>
              <a:avLst/>
              <a:gdLst/>
              <a:ahLst/>
              <a:cxnLst/>
              <a:rect r="r" b="b" t="t" l="l"/>
              <a:pathLst>
                <a:path h="660400" w="1091188">
                  <a:moveTo>
                    <a:pt x="966728" y="660400"/>
                  </a:moveTo>
                  <a:lnTo>
                    <a:pt x="124460" y="660400"/>
                  </a:lnTo>
                  <a:cubicBezTo>
                    <a:pt x="55880" y="660400"/>
                    <a:pt x="0" y="604520"/>
                    <a:pt x="0" y="535940"/>
                  </a:cubicBezTo>
                  <a:lnTo>
                    <a:pt x="0" y="124460"/>
                  </a:lnTo>
                  <a:cubicBezTo>
                    <a:pt x="0" y="55880"/>
                    <a:pt x="55880" y="0"/>
                    <a:pt x="124460" y="0"/>
                  </a:cubicBezTo>
                  <a:lnTo>
                    <a:pt x="966728" y="0"/>
                  </a:lnTo>
                  <a:cubicBezTo>
                    <a:pt x="1035308" y="0"/>
                    <a:pt x="1091188" y="55880"/>
                    <a:pt x="1091188" y="124460"/>
                  </a:cubicBezTo>
                  <a:lnTo>
                    <a:pt x="1091188" y="535940"/>
                  </a:lnTo>
                  <a:cubicBezTo>
                    <a:pt x="1091188" y="604520"/>
                    <a:pt x="1035308" y="660400"/>
                    <a:pt x="966728" y="660400"/>
                  </a:cubicBezTo>
                  <a:close/>
                </a:path>
              </a:pathLst>
            </a:custGeom>
            <a:solidFill>
              <a:srgbClr val="761CC3"/>
            </a:solidFill>
          </p:spPr>
        </p:sp>
      </p:grpSp>
      <p:sp>
        <p:nvSpPr>
          <p:cNvPr name="Freeform 21" id="21"/>
          <p:cNvSpPr/>
          <p:nvPr/>
        </p:nvSpPr>
        <p:spPr>
          <a:xfrm flipH="false" flipV="false" rot="0">
            <a:off x="7093711" y="3427994"/>
            <a:ext cx="3703600" cy="3703600"/>
          </a:xfrm>
          <a:custGeom>
            <a:avLst/>
            <a:gdLst/>
            <a:ahLst/>
            <a:cxnLst/>
            <a:rect r="r" b="b" t="t" l="l"/>
            <a:pathLst>
              <a:path h="3703600" w="3703600">
                <a:moveTo>
                  <a:pt x="0" y="0"/>
                </a:moveTo>
                <a:lnTo>
                  <a:pt x="3703600" y="0"/>
                </a:lnTo>
                <a:lnTo>
                  <a:pt x="3703600" y="3703601"/>
                </a:lnTo>
                <a:lnTo>
                  <a:pt x="0" y="370360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22" id="22"/>
          <p:cNvSpPr txBox="true"/>
          <p:nvPr/>
        </p:nvSpPr>
        <p:spPr>
          <a:xfrm rot="0">
            <a:off x="566276" y="632259"/>
            <a:ext cx="1336228" cy="396441"/>
          </a:xfrm>
          <a:prstGeom prst="rect">
            <a:avLst/>
          </a:prstGeom>
        </p:spPr>
        <p:txBody>
          <a:bodyPr anchor="t" rtlCol="false" tIns="0" lIns="0" bIns="0" rIns="0">
            <a:spAutoFit/>
          </a:bodyPr>
          <a:lstStyle/>
          <a:p>
            <a:pPr algn="l">
              <a:lnSpc>
                <a:spcPts val="3348"/>
              </a:lnSpc>
            </a:pPr>
            <a:r>
              <a:rPr lang="en-US" sz="2392" b="true">
                <a:solidFill>
                  <a:srgbClr val="761CC3"/>
                </a:solidFill>
                <a:latin typeface="Montserrat Bold"/>
                <a:ea typeface="Montserrat Bold"/>
                <a:cs typeface="Montserrat Bold"/>
                <a:sym typeface="Montserrat Bold"/>
              </a:rPr>
              <a:t>Kue</a:t>
            </a:r>
          </a:p>
        </p:txBody>
      </p:sp>
      <p:sp>
        <p:nvSpPr>
          <p:cNvPr name="TextBox 23" id="23"/>
          <p:cNvSpPr txBox="true"/>
          <p:nvPr/>
        </p:nvSpPr>
        <p:spPr>
          <a:xfrm rot="0">
            <a:off x="1299616" y="632259"/>
            <a:ext cx="1822003" cy="396441"/>
          </a:xfrm>
          <a:prstGeom prst="rect">
            <a:avLst/>
          </a:prstGeom>
        </p:spPr>
        <p:txBody>
          <a:bodyPr anchor="t" rtlCol="false" tIns="0" lIns="0" bIns="0" rIns="0">
            <a:spAutoFit/>
          </a:bodyPr>
          <a:lstStyle/>
          <a:p>
            <a:pPr algn="l">
              <a:lnSpc>
                <a:spcPts val="3348"/>
              </a:lnSpc>
            </a:pPr>
            <a:r>
              <a:rPr lang="en-US" sz="2392">
                <a:solidFill>
                  <a:srgbClr val="761CC3"/>
                </a:solidFill>
                <a:latin typeface="Montserrat"/>
                <a:ea typeface="Montserrat"/>
                <a:cs typeface="Montserrat"/>
                <a:sym typeface="Montserrat"/>
              </a:rPr>
              <a:t>Camilan.ID</a:t>
            </a:r>
          </a:p>
        </p:txBody>
      </p:sp>
      <p:sp>
        <p:nvSpPr>
          <p:cNvPr name="TextBox 24" id="24"/>
          <p:cNvSpPr txBox="true"/>
          <p:nvPr/>
        </p:nvSpPr>
        <p:spPr>
          <a:xfrm rot="0">
            <a:off x="7167499" y="4550501"/>
            <a:ext cx="3556024" cy="1532415"/>
          </a:xfrm>
          <a:prstGeom prst="rect">
            <a:avLst/>
          </a:prstGeom>
        </p:spPr>
        <p:txBody>
          <a:bodyPr anchor="t" rtlCol="false" tIns="0" lIns="0" bIns="0" rIns="0">
            <a:spAutoFit/>
          </a:bodyPr>
          <a:lstStyle/>
          <a:p>
            <a:pPr algn="ctr">
              <a:lnSpc>
                <a:spcPts val="4028"/>
              </a:lnSpc>
            </a:pPr>
            <a:r>
              <a:rPr lang="en-US" b="true" sz="3662">
                <a:solidFill>
                  <a:srgbClr val="761CC3"/>
                </a:solidFill>
                <a:latin typeface="Barlow SemiCondensed Bold"/>
                <a:ea typeface="Barlow SemiCondensed Bold"/>
                <a:cs typeface="Barlow SemiCondensed Bold"/>
                <a:sym typeface="Barlow SemiCondensed Bold"/>
              </a:rPr>
              <a:t>FITUR YANG TERSEDIA</a:t>
            </a:r>
          </a:p>
          <a:p>
            <a:pPr algn="ctr">
              <a:lnSpc>
                <a:spcPts val="4028"/>
              </a:lnSpc>
            </a:pPr>
            <a:r>
              <a:rPr lang="en-US" b="true" sz="3662">
                <a:solidFill>
                  <a:srgbClr val="761CC3"/>
                </a:solidFill>
                <a:latin typeface="Barlow SemiCondensed Bold"/>
                <a:ea typeface="Barlow SemiCondensed Bold"/>
                <a:cs typeface="Barlow SemiCondensed Bold"/>
                <a:sym typeface="Barlow SemiCondensed Bold"/>
              </a:rPr>
              <a:t>UNTUK USER</a:t>
            </a:r>
          </a:p>
        </p:txBody>
      </p:sp>
      <p:sp>
        <p:nvSpPr>
          <p:cNvPr name="TextBox 25" id="25"/>
          <p:cNvSpPr txBox="true"/>
          <p:nvPr/>
        </p:nvSpPr>
        <p:spPr>
          <a:xfrm rot="0">
            <a:off x="11065156" y="8331635"/>
            <a:ext cx="3396144" cy="480060"/>
          </a:xfrm>
          <a:prstGeom prst="rect">
            <a:avLst/>
          </a:prstGeom>
        </p:spPr>
        <p:txBody>
          <a:bodyPr anchor="t" rtlCol="false" tIns="0" lIns="0" bIns="0" rIns="0">
            <a:spAutoFit/>
          </a:bodyPr>
          <a:lstStyle/>
          <a:p>
            <a:pPr algn="ctr">
              <a:lnSpc>
                <a:spcPts val="3720"/>
              </a:lnSpc>
            </a:pPr>
            <a:r>
              <a:rPr lang="en-US" b="true" sz="3000">
                <a:solidFill>
                  <a:srgbClr val="FFFFFF"/>
                </a:solidFill>
                <a:latin typeface="Barlow SemiCondensed Bold"/>
                <a:ea typeface="Barlow SemiCondensed Bold"/>
                <a:cs typeface="Barlow SemiCondensed Bold"/>
                <a:sym typeface="Barlow SemiCondensed Bold"/>
              </a:rPr>
              <a:t>KERANJANG</a:t>
            </a:r>
          </a:p>
        </p:txBody>
      </p:sp>
      <p:sp>
        <p:nvSpPr>
          <p:cNvPr name="TextBox 26" id="26"/>
          <p:cNvSpPr txBox="true"/>
          <p:nvPr/>
        </p:nvSpPr>
        <p:spPr>
          <a:xfrm rot="0">
            <a:off x="1409259" y="5673060"/>
            <a:ext cx="3396144" cy="946785"/>
          </a:xfrm>
          <a:prstGeom prst="rect">
            <a:avLst/>
          </a:prstGeom>
        </p:spPr>
        <p:txBody>
          <a:bodyPr anchor="t" rtlCol="false" tIns="0" lIns="0" bIns="0" rIns="0">
            <a:spAutoFit/>
          </a:bodyPr>
          <a:lstStyle/>
          <a:p>
            <a:pPr algn="ctr">
              <a:lnSpc>
                <a:spcPts val="3720"/>
              </a:lnSpc>
            </a:pPr>
            <a:r>
              <a:rPr lang="en-US" b="true" sz="3000">
                <a:solidFill>
                  <a:srgbClr val="FFFFFF"/>
                </a:solidFill>
                <a:latin typeface="Barlow SemiCondensed Bold"/>
                <a:ea typeface="Barlow SemiCondensed Bold"/>
                <a:cs typeface="Barlow SemiCondensed Bold"/>
                <a:sym typeface="Barlow SemiCondensed Bold"/>
              </a:rPr>
              <a:t>PENCARIAN</a:t>
            </a:r>
          </a:p>
          <a:p>
            <a:pPr algn="ctr">
              <a:lnSpc>
                <a:spcPts val="3720"/>
              </a:lnSpc>
            </a:pPr>
            <a:r>
              <a:rPr lang="en-US" b="true" sz="3000">
                <a:solidFill>
                  <a:srgbClr val="FFFFFF"/>
                </a:solidFill>
                <a:latin typeface="Barlow SemiCondensed Bold"/>
                <a:ea typeface="Barlow SemiCondensed Bold"/>
                <a:cs typeface="Barlow SemiCondensed Bold"/>
                <a:sym typeface="Barlow SemiCondensed Bold"/>
              </a:rPr>
              <a:t>PRODUK</a:t>
            </a:r>
          </a:p>
        </p:txBody>
      </p:sp>
      <p:sp>
        <p:nvSpPr>
          <p:cNvPr name="TextBox 27" id="27"/>
          <p:cNvSpPr txBox="true"/>
          <p:nvPr/>
        </p:nvSpPr>
        <p:spPr>
          <a:xfrm rot="0">
            <a:off x="1409259" y="3189443"/>
            <a:ext cx="3396144" cy="946785"/>
          </a:xfrm>
          <a:prstGeom prst="rect">
            <a:avLst/>
          </a:prstGeom>
        </p:spPr>
        <p:txBody>
          <a:bodyPr anchor="t" rtlCol="false" tIns="0" lIns="0" bIns="0" rIns="0">
            <a:spAutoFit/>
          </a:bodyPr>
          <a:lstStyle/>
          <a:p>
            <a:pPr algn="ctr">
              <a:lnSpc>
                <a:spcPts val="3720"/>
              </a:lnSpc>
            </a:pPr>
            <a:r>
              <a:rPr lang="en-US" b="true" sz="3000">
                <a:solidFill>
                  <a:srgbClr val="FFFFFF"/>
                </a:solidFill>
                <a:latin typeface="Barlow SemiCondensed Bold"/>
                <a:ea typeface="Barlow SemiCondensed Bold"/>
                <a:cs typeface="Barlow SemiCondensed Bold"/>
                <a:sym typeface="Barlow SemiCondensed Bold"/>
              </a:rPr>
              <a:t>DAFTAR</a:t>
            </a:r>
          </a:p>
          <a:p>
            <a:pPr algn="ctr">
              <a:lnSpc>
                <a:spcPts val="3720"/>
              </a:lnSpc>
            </a:pPr>
            <a:r>
              <a:rPr lang="en-US" b="true" sz="3000">
                <a:solidFill>
                  <a:srgbClr val="FFFFFF"/>
                </a:solidFill>
                <a:latin typeface="Barlow SemiCondensed Bold"/>
                <a:ea typeface="Barlow SemiCondensed Bold"/>
                <a:cs typeface="Barlow SemiCondensed Bold"/>
                <a:sym typeface="Barlow SemiCondensed Bold"/>
              </a:rPr>
              <a:t>PRODUK</a:t>
            </a:r>
          </a:p>
        </p:txBody>
      </p:sp>
      <p:sp>
        <p:nvSpPr>
          <p:cNvPr name="TextBox 28" id="28"/>
          <p:cNvSpPr txBox="true"/>
          <p:nvPr/>
        </p:nvSpPr>
        <p:spPr>
          <a:xfrm rot="0">
            <a:off x="7221337" y="8685974"/>
            <a:ext cx="3396144" cy="946785"/>
          </a:xfrm>
          <a:prstGeom prst="rect">
            <a:avLst/>
          </a:prstGeom>
        </p:spPr>
        <p:txBody>
          <a:bodyPr anchor="t" rtlCol="false" tIns="0" lIns="0" bIns="0" rIns="0">
            <a:spAutoFit/>
          </a:bodyPr>
          <a:lstStyle/>
          <a:p>
            <a:pPr algn="ctr">
              <a:lnSpc>
                <a:spcPts val="3720"/>
              </a:lnSpc>
            </a:pPr>
            <a:r>
              <a:rPr lang="en-US" b="true" sz="3000">
                <a:solidFill>
                  <a:srgbClr val="FFFFFF"/>
                </a:solidFill>
                <a:latin typeface="Barlow SemiCondensed Bold"/>
                <a:ea typeface="Barlow SemiCondensed Bold"/>
                <a:cs typeface="Barlow SemiCondensed Bold"/>
                <a:sym typeface="Barlow SemiCondensed Bold"/>
              </a:rPr>
              <a:t>LIHAT DETAIL PRODUK</a:t>
            </a:r>
          </a:p>
        </p:txBody>
      </p:sp>
      <p:sp>
        <p:nvSpPr>
          <p:cNvPr name="TextBox 29" id="29"/>
          <p:cNvSpPr txBox="true"/>
          <p:nvPr/>
        </p:nvSpPr>
        <p:spPr>
          <a:xfrm rot="0">
            <a:off x="13137977" y="5570514"/>
            <a:ext cx="3396144" cy="946785"/>
          </a:xfrm>
          <a:prstGeom prst="rect">
            <a:avLst/>
          </a:prstGeom>
        </p:spPr>
        <p:txBody>
          <a:bodyPr anchor="t" rtlCol="false" tIns="0" lIns="0" bIns="0" rIns="0">
            <a:spAutoFit/>
          </a:bodyPr>
          <a:lstStyle/>
          <a:p>
            <a:pPr algn="ctr">
              <a:lnSpc>
                <a:spcPts val="3720"/>
              </a:lnSpc>
            </a:pPr>
            <a:r>
              <a:rPr lang="en-US" b="true" sz="3000">
                <a:solidFill>
                  <a:srgbClr val="FFFFFF"/>
                </a:solidFill>
                <a:latin typeface="Barlow SemiCondensed Bold"/>
                <a:ea typeface="Barlow SemiCondensed Bold"/>
                <a:cs typeface="Barlow SemiCondensed Bold"/>
                <a:sym typeface="Barlow SemiCondensed Bold"/>
              </a:rPr>
              <a:t>FITUR</a:t>
            </a:r>
          </a:p>
          <a:p>
            <a:pPr algn="ctr">
              <a:lnSpc>
                <a:spcPts val="3720"/>
              </a:lnSpc>
            </a:pPr>
            <a:r>
              <a:rPr lang="en-US" b="true" sz="3000">
                <a:solidFill>
                  <a:srgbClr val="FFFFFF"/>
                </a:solidFill>
                <a:latin typeface="Barlow SemiCondensed Bold"/>
                <a:ea typeface="Barlow SemiCondensed Bold"/>
                <a:cs typeface="Barlow SemiCondensed Bold"/>
                <a:sym typeface="Barlow SemiCondensed Bold"/>
              </a:rPr>
              <a:t> PEMBELIAN</a:t>
            </a:r>
          </a:p>
        </p:txBody>
      </p:sp>
      <p:sp>
        <p:nvSpPr>
          <p:cNvPr name="TextBox 30" id="30"/>
          <p:cNvSpPr txBox="true"/>
          <p:nvPr/>
        </p:nvSpPr>
        <p:spPr>
          <a:xfrm rot="0">
            <a:off x="13137977" y="3425917"/>
            <a:ext cx="3396144" cy="480060"/>
          </a:xfrm>
          <a:prstGeom prst="rect">
            <a:avLst/>
          </a:prstGeom>
        </p:spPr>
        <p:txBody>
          <a:bodyPr anchor="t" rtlCol="false" tIns="0" lIns="0" bIns="0" rIns="0">
            <a:spAutoFit/>
          </a:bodyPr>
          <a:lstStyle/>
          <a:p>
            <a:pPr algn="ctr">
              <a:lnSpc>
                <a:spcPts val="3720"/>
              </a:lnSpc>
            </a:pPr>
            <a:r>
              <a:rPr lang="en-US" b="true" sz="3000">
                <a:solidFill>
                  <a:srgbClr val="FFFFFF"/>
                </a:solidFill>
                <a:latin typeface="Barlow SemiCondensed Bold"/>
                <a:ea typeface="Barlow SemiCondensed Bold"/>
                <a:cs typeface="Barlow SemiCondensed Bold"/>
                <a:sym typeface="Barlow SemiCondensed Bold"/>
              </a:rPr>
              <a:t>PEMBAYARAN</a:t>
            </a:r>
          </a:p>
        </p:txBody>
      </p:sp>
      <p:sp>
        <p:nvSpPr>
          <p:cNvPr name="TextBox 31" id="31"/>
          <p:cNvSpPr txBox="true"/>
          <p:nvPr/>
        </p:nvSpPr>
        <p:spPr>
          <a:xfrm rot="0">
            <a:off x="3697566" y="8226869"/>
            <a:ext cx="3396144" cy="946785"/>
          </a:xfrm>
          <a:prstGeom prst="rect">
            <a:avLst/>
          </a:prstGeom>
        </p:spPr>
        <p:txBody>
          <a:bodyPr anchor="t" rtlCol="false" tIns="0" lIns="0" bIns="0" rIns="0">
            <a:spAutoFit/>
          </a:bodyPr>
          <a:lstStyle/>
          <a:p>
            <a:pPr algn="ctr">
              <a:lnSpc>
                <a:spcPts val="3720"/>
              </a:lnSpc>
            </a:pPr>
            <a:r>
              <a:rPr lang="en-US" b="true" sz="3000">
                <a:solidFill>
                  <a:srgbClr val="FFFFFF"/>
                </a:solidFill>
                <a:latin typeface="Barlow SemiCondensed Bold"/>
                <a:ea typeface="Barlow SemiCondensed Bold"/>
                <a:cs typeface="Barlow SemiCondensed Bold"/>
                <a:sym typeface="Barlow SemiCondensed Bold"/>
              </a:rPr>
              <a:t>KATEGORI</a:t>
            </a:r>
          </a:p>
          <a:p>
            <a:pPr algn="ctr">
              <a:lnSpc>
                <a:spcPts val="3720"/>
              </a:lnSpc>
            </a:pPr>
            <a:r>
              <a:rPr lang="en-US" b="true" sz="3000">
                <a:solidFill>
                  <a:srgbClr val="FFFFFF"/>
                </a:solidFill>
                <a:latin typeface="Barlow SemiCondensed Bold"/>
                <a:ea typeface="Barlow SemiCondensed Bold"/>
                <a:cs typeface="Barlow SemiCondensed Bold"/>
                <a:sym typeface="Barlow SemiCondensed Bold"/>
              </a:rPr>
              <a:t>PRODUK</a:t>
            </a:r>
          </a:p>
        </p:txBody>
      </p:sp>
      <p:sp>
        <p:nvSpPr>
          <p:cNvPr name="TextBox 32" id="32"/>
          <p:cNvSpPr txBox="true"/>
          <p:nvPr/>
        </p:nvSpPr>
        <p:spPr>
          <a:xfrm rot="0">
            <a:off x="7247439" y="1401322"/>
            <a:ext cx="3396144" cy="480060"/>
          </a:xfrm>
          <a:prstGeom prst="rect">
            <a:avLst/>
          </a:prstGeom>
        </p:spPr>
        <p:txBody>
          <a:bodyPr anchor="t" rtlCol="false" tIns="0" lIns="0" bIns="0" rIns="0">
            <a:spAutoFit/>
          </a:bodyPr>
          <a:lstStyle/>
          <a:p>
            <a:pPr algn="ctr">
              <a:lnSpc>
                <a:spcPts val="3720"/>
              </a:lnSpc>
            </a:pPr>
            <a:r>
              <a:rPr lang="en-US" b="true" sz="3000">
                <a:solidFill>
                  <a:srgbClr val="FFFFFF"/>
                </a:solidFill>
                <a:latin typeface="Barlow SemiCondensed Bold"/>
                <a:ea typeface="Barlow SemiCondensed Bold"/>
                <a:cs typeface="Barlow SemiCondensed Bold"/>
                <a:sym typeface="Barlow SemiCondensed Bold"/>
              </a:rPr>
              <a:t>MENU HOME</a:t>
            </a:r>
          </a:p>
        </p:txBody>
      </p:sp>
      <p:sp>
        <p:nvSpPr>
          <p:cNvPr name="AutoShape 33" id="33"/>
          <p:cNvSpPr/>
          <p:nvPr/>
        </p:nvSpPr>
        <p:spPr>
          <a:xfrm>
            <a:off x="8945511" y="2488247"/>
            <a:ext cx="0" cy="939748"/>
          </a:xfrm>
          <a:prstGeom prst="line">
            <a:avLst/>
          </a:prstGeom>
          <a:ln cap="flat" w="38100">
            <a:solidFill>
              <a:srgbClr val="761CC3"/>
            </a:solidFill>
            <a:prstDash val="solid"/>
            <a:headEnd type="none" len="sm" w="sm"/>
            <a:tailEnd type="none" len="sm" w="sm"/>
          </a:ln>
        </p:spPr>
      </p:sp>
      <p:sp>
        <p:nvSpPr>
          <p:cNvPr name="AutoShape 34" id="34"/>
          <p:cNvSpPr/>
          <p:nvPr/>
        </p:nvSpPr>
        <p:spPr>
          <a:xfrm flipH="true">
            <a:off x="10295138" y="3724420"/>
            <a:ext cx="3080969" cy="411809"/>
          </a:xfrm>
          <a:prstGeom prst="line">
            <a:avLst/>
          </a:prstGeom>
          <a:ln cap="flat" w="38100">
            <a:solidFill>
              <a:srgbClr val="761CC3"/>
            </a:solidFill>
            <a:prstDash val="solid"/>
            <a:headEnd type="none" len="sm" w="sm"/>
            <a:tailEnd type="none" len="sm" w="sm"/>
          </a:ln>
        </p:spPr>
      </p:sp>
      <p:sp>
        <p:nvSpPr>
          <p:cNvPr name="AutoShape 35" id="35"/>
          <p:cNvSpPr/>
          <p:nvPr/>
        </p:nvSpPr>
        <p:spPr>
          <a:xfrm flipH="true" flipV="true">
            <a:off x="10797311" y="5279795"/>
            <a:ext cx="2663009" cy="778400"/>
          </a:xfrm>
          <a:prstGeom prst="line">
            <a:avLst/>
          </a:prstGeom>
          <a:ln cap="flat" w="38100">
            <a:solidFill>
              <a:srgbClr val="761CC3"/>
            </a:solidFill>
            <a:prstDash val="solid"/>
            <a:headEnd type="none" len="sm" w="sm"/>
            <a:tailEnd type="none" len="sm" w="sm"/>
          </a:ln>
        </p:spPr>
      </p:sp>
      <p:sp>
        <p:nvSpPr>
          <p:cNvPr name="AutoShape 36" id="36"/>
          <p:cNvSpPr/>
          <p:nvPr/>
        </p:nvSpPr>
        <p:spPr>
          <a:xfrm flipH="true" flipV="true">
            <a:off x="10284611" y="6517299"/>
            <a:ext cx="2519996" cy="1150471"/>
          </a:xfrm>
          <a:prstGeom prst="line">
            <a:avLst/>
          </a:prstGeom>
          <a:ln cap="flat" w="38100">
            <a:solidFill>
              <a:srgbClr val="761CC3"/>
            </a:solidFill>
            <a:prstDash val="solid"/>
            <a:headEnd type="none" len="sm" w="sm"/>
            <a:tailEnd type="none" len="sm" w="sm"/>
          </a:ln>
        </p:spPr>
      </p:sp>
      <p:sp>
        <p:nvSpPr>
          <p:cNvPr name="AutoShape 37" id="37"/>
          <p:cNvSpPr/>
          <p:nvPr/>
        </p:nvSpPr>
        <p:spPr>
          <a:xfrm>
            <a:off x="4460707" y="3524395"/>
            <a:ext cx="3082973" cy="611834"/>
          </a:xfrm>
          <a:prstGeom prst="line">
            <a:avLst/>
          </a:prstGeom>
          <a:ln cap="flat" w="38100">
            <a:solidFill>
              <a:srgbClr val="761CC3"/>
            </a:solidFill>
            <a:prstDash val="solid"/>
            <a:headEnd type="none" len="sm" w="sm"/>
            <a:tailEnd type="none" len="sm" w="sm"/>
          </a:ln>
        </p:spPr>
      </p:sp>
      <p:sp>
        <p:nvSpPr>
          <p:cNvPr name="AutoShape 38" id="38"/>
          <p:cNvSpPr/>
          <p:nvPr/>
        </p:nvSpPr>
        <p:spPr>
          <a:xfrm flipV="true">
            <a:off x="4483060" y="5279795"/>
            <a:ext cx="2610651" cy="778400"/>
          </a:xfrm>
          <a:prstGeom prst="line">
            <a:avLst/>
          </a:prstGeom>
          <a:ln cap="flat" w="38100">
            <a:solidFill>
              <a:srgbClr val="761CC3"/>
            </a:solidFill>
            <a:prstDash val="solid"/>
            <a:headEnd type="none" len="sm" w="sm"/>
            <a:tailEnd type="none" len="sm" w="sm"/>
          </a:ln>
        </p:spPr>
      </p:sp>
      <p:sp>
        <p:nvSpPr>
          <p:cNvPr name="AutoShape 39" id="39"/>
          <p:cNvSpPr/>
          <p:nvPr/>
        </p:nvSpPr>
        <p:spPr>
          <a:xfrm flipV="true">
            <a:off x="5393699" y="6517299"/>
            <a:ext cx="2149981" cy="1293195"/>
          </a:xfrm>
          <a:prstGeom prst="line">
            <a:avLst/>
          </a:prstGeom>
          <a:ln cap="flat" w="38100">
            <a:solidFill>
              <a:srgbClr val="761CC3"/>
            </a:solidFill>
            <a:prstDash val="solid"/>
            <a:headEnd type="none" len="sm" w="sm"/>
            <a:tailEnd type="none" len="sm" w="sm"/>
          </a:ln>
        </p:spPr>
      </p:sp>
      <p:sp>
        <p:nvSpPr>
          <p:cNvPr name="AutoShape 40" id="40"/>
          <p:cNvSpPr/>
          <p:nvPr/>
        </p:nvSpPr>
        <p:spPr>
          <a:xfrm flipH="true">
            <a:off x="8919409" y="7131595"/>
            <a:ext cx="26102" cy="1138005"/>
          </a:xfrm>
          <a:prstGeom prst="line">
            <a:avLst/>
          </a:prstGeom>
          <a:ln cap="flat" w="38100">
            <a:solidFill>
              <a:srgbClr val="761CC3"/>
            </a:solidFill>
            <a:prstDash val="solid"/>
            <a:headEnd type="none" len="sm" w="sm"/>
            <a:tailEnd type="none" len="sm" w="sm"/>
          </a:ln>
        </p:spPr>
      </p:sp>
      <p:sp>
        <p:nvSpPr>
          <p:cNvPr name="AutoShape 41" id="41"/>
          <p:cNvSpPr/>
          <p:nvPr/>
        </p:nvSpPr>
        <p:spPr>
          <a:xfrm>
            <a:off x="14940130" y="9629239"/>
            <a:ext cx="2672521" cy="0"/>
          </a:xfrm>
          <a:prstGeom prst="line">
            <a:avLst/>
          </a:prstGeom>
          <a:ln cap="rnd" w="657225">
            <a:solidFill>
              <a:srgbClr val="761CC3"/>
            </a:solidFill>
            <a:prstDash val="solid"/>
            <a:headEnd type="none" len="sm" w="sm"/>
            <a:tailEnd type="none" len="sm" w="sm"/>
          </a:ln>
        </p:spPr>
      </p:sp>
      <p:grpSp>
        <p:nvGrpSpPr>
          <p:cNvPr name="Group 42" id="42"/>
          <p:cNvGrpSpPr/>
          <p:nvPr/>
        </p:nvGrpSpPr>
        <p:grpSpPr>
          <a:xfrm rot="0">
            <a:off x="17050537" y="9395738"/>
            <a:ext cx="467003" cy="467003"/>
            <a:chOff x="0" y="0"/>
            <a:chExt cx="6350000" cy="6350000"/>
          </a:xfrm>
        </p:grpSpPr>
        <p:sp>
          <p:nvSpPr>
            <p:cNvPr name="Freeform 43" id="43"/>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761CC3"/>
            </a:solidFill>
          </p:spPr>
        </p:sp>
      </p:grpSp>
      <p:sp>
        <p:nvSpPr>
          <p:cNvPr name="Freeform 44" id="44"/>
          <p:cNvSpPr/>
          <p:nvPr/>
        </p:nvSpPr>
        <p:spPr>
          <a:xfrm flipH="false" flipV="false" rot="0">
            <a:off x="17213911" y="9510190"/>
            <a:ext cx="159305" cy="238165"/>
          </a:xfrm>
          <a:custGeom>
            <a:avLst/>
            <a:gdLst/>
            <a:ahLst/>
            <a:cxnLst/>
            <a:rect r="r" b="b" t="t" l="l"/>
            <a:pathLst>
              <a:path h="238165" w="159305">
                <a:moveTo>
                  <a:pt x="0" y="0"/>
                </a:moveTo>
                <a:lnTo>
                  <a:pt x="159304" y="0"/>
                </a:lnTo>
                <a:lnTo>
                  <a:pt x="159304" y="238165"/>
                </a:lnTo>
                <a:lnTo>
                  <a:pt x="0" y="23816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45" id="45"/>
          <p:cNvSpPr txBox="true"/>
          <p:nvPr/>
        </p:nvSpPr>
        <p:spPr>
          <a:xfrm rot="0">
            <a:off x="15243023" y="9423817"/>
            <a:ext cx="1651581" cy="372745"/>
          </a:xfrm>
          <a:prstGeom prst="rect">
            <a:avLst/>
          </a:prstGeom>
        </p:spPr>
        <p:txBody>
          <a:bodyPr anchor="t" rtlCol="false" tIns="0" lIns="0" bIns="0" rIns="0">
            <a:spAutoFit/>
          </a:bodyPr>
          <a:lstStyle/>
          <a:p>
            <a:pPr algn="l">
              <a:lnSpc>
                <a:spcPts val="3079"/>
              </a:lnSpc>
            </a:pPr>
            <a:r>
              <a:rPr lang="en-US" sz="2199" b="true">
                <a:solidFill>
                  <a:srgbClr val="FFFFFF"/>
                </a:solidFill>
                <a:latin typeface="Montserrat Bold"/>
                <a:ea typeface="Montserrat Bold"/>
                <a:cs typeface="Montserrat Bold"/>
                <a:sym typeface="Montserrat Bold"/>
              </a:rPr>
              <a:t>More Info</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14923619" y="1296687"/>
            <a:ext cx="2543296" cy="0"/>
          </a:xfrm>
          <a:prstGeom prst="line">
            <a:avLst/>
          </a:prstGeom>
          <a:ln cap="rnd" w="581025">
            <a:solidFill>
              <a:srgbClr val="9039D4"/>
            </a:solidFill>
            <a:prstDash val="solid"/>
            <a:headEnd type="none" len="sm" w="sm"/>
            <a:tailEnd type="none" len="sm" w="sm"/>
          </a:ln>
        </p:spPr>
      </p:sp>
      <p:sp>
        <p:nvSpPr>
          <p:cNvPr name="TextBox 3" id="3"/>
          <p:cNvSpPr txBox="true"/>
          <p:nvPr/>
        </p:nvSpPr>
        <p:spPr>
          <a:xfrm rot="0">
            <a:off x="15195037" y="1158847"/>
            <a:ext cx="1907817" cy="276225"/>
          </a:xfrm>
          <a:prstGeom prst="rect">
            <a:avLst/>
          </a:prstGeom>
        </p:spPr>
        <p:txBody>
          <a:bodyPr anchor="t" rtlCol="false" tIns="0" lIns="0" bIns="0" rIns="0">
            <a:spAutoFit/>
          </a:bodyPr>
          <a:lstStyle/>
          <a:p>
            <a:pPr algn="l">
              <a:lnSpc>
                <a:spcPts val="2193"/>
              </a:lnSpc>
            </a:pPr>
            <a:r>
              <a:rPr lang="en-US" sz="1827">
                <a:solidFill>
                  <a:srgbClr val="FFFFFF"/>
                </a:solidFill>
                <a:latin typeface="Montserrat"/>
                <a:ea typeface="Montserrat"/>
                <a:cs typeface="Montserrat"/>
                <a:sym typeface="Montserrat"/>
              </a:rPr>
              <a:t>Search . . .</a:t>
            </a:r>
          </a:p>
        </p:txBody>
      </p:sp>
      <p:grpSp>
        <p:nvGrpSpPr>
          <p:cNvPr name="Group 4" id="4"/>
          <p:cNvGrpSpPr/>
          <p:nvPr/>
        </p:nvGrpSpPr>
        <p:grpSpPr>
          <a:xfrm rot="0">
            <a:off x="1988652" y="3553750"/>
            <a:ext cx="2751458" cy="1665216"/>
            <a:chOff x="0" y="0"/>
            <a:chExt cx="1091188" cy="660400"/>
          </a:xfrm>
        </p:grpSpPr>
        <p:sp>
          <p:nvSpPr>
            <p:cNvPr name="Freeform 5" id="5"/>
            <p:cNvSpPr/>
            <p:nvPr/>
          </p:nvSpPr>
          <p:spPr>
            <a:xfrm flipH="false" flipV="false" rot="0">
              <a:off x="0" y="0"/>
              <a:ext cx="1091188" cy="660400"/>
            </a:xfrm>
            <a:custGeom>
              <a:avLst/>
              <a:gdLst/>
              <a:ahLst/>
              <a:cxnLst/>
              <a:rect r="r" b="b" t="t" l="l"/>
              <a:pathLst>
                <a:path h="660400" w="1091188">
                  <a:moveTo>
                    <a:pt x="966728" y="660400"/>
                  </a:moveTo>
                  <a:lnTo>
                    <a:pt x="124460" y="660400"/>
                  </a:lnTo>
                  <a:cubicBezTo>
                    <a:pt x="55880" y="660400"/>
                    <a:pt x="0" y="604520"/>
                    <a:pt x="0" y="535940"/>
                  </a:cubicBezTo>
                  <a:lnTo>
                    <a:pt x="0" y="124460"/>
                  </a:lnTo>
                  <a:cubicBezTo>
                    <a:pt x="0" y="55880"/>
                    <a:pt x="55880" y="0"/>
                    <a:pt x="124460" y="0"/>
                  </a:cubicBezTo>
                  <a:lnTo>
                    <a:pt x="966728" y="0"/>
                  </a:lnTo>
                  <a:cubicBezTo>
                    <a:pt x="1035308" y="0"/>
                    <a:pt x="1091188" y="55880"/>
                    <a:pt x="1091188" y="124460"/>
                  </a:cubicBezTo>
                  <a:lnTo>
                    <a:pt x="1091188" y="535940"/>
                  </a:lnTo>
                  <a:cubicBezTo>
                    <a:pt x="1091188" y="604520"/>
                    <a:pt x="1035308" y="660400"/>
                    <a:pt x="966728" y="660400"/>
                  </a:cubicBezTo>
                  <a:close/>
                </a:path>
              </a:pathLst>
            </a:custGeom>
            <a:solidFill>
              <a:srgbClr val="761CC3"/>
            </a:solidFill>
          </p:spPr>
        </p:sp>
      </p:grpSp>
      <p:sp>
        <p:nvSpPr>
          <p:cNvPr name="Freeform 6" id="6"/>
          <p:cNvSpPr/>
          <p:nvPr/>
        </p:nvSpPr>
        <p:spPr>
          <a:xfrm flipH="false" flipV="false" rot="0">
            <a:off x="16965927" y="1188034"/>
            <a:ext cx="273856" cy="265298"/>
          </a:xfrm>
          <a:custGeom>
            <a:avLst/>
            <a:gdLst/>
            <a:ahLst/>
            <a:cxnLst/>
            <a:rect r="r" b="b" t="t" l="l"/>
            <a:pathLst>
              <a:path h="265298" w="273856">
                <a:moveTo>
                  <a:pt x="0" y="0"/>
                </a:moveTo>
                <a:lnTo>
                  <a:pt x="273855" y="0"/>
                </a:lnTo>
                <a:lnTo>
                  <a:pt x="273855" y="265298"/>
                </a:lnTo>
                <a:lnTo>
                  <a:pt x="0" y="26529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7" id="7"/>
          <p:cNvGrpSpPr/>
          <p:nvPr/>
        </p:nvGrpSpPr>
        <p:grpSpPr>
          <a:xfrm rot="0">
            <a:off x="1983949" y="6033830"/>
            <a:ext cx="2751458" cy="1779516"/>
            <a:chOff x="0" y="0"/>
            <a:chExt cx="1091188" cy="705730"/>
          </a:xfrm>
        </p:grpSpPr>
        <p:sp>
          <p:nvSpPr>
            <p:cNvPr name="Freeform 8" id="8"/>
            <p:cNvSpPr/>
            <p:nvPr/>
          </p:nvSpPr>
          <p:spPr>
            <a:xfrm flipH="false" flipV="false" rot="0">
              <a:off x="0" y="0"/>
              <a:ext cx="1091188" cy="705730"/>
            </a:xfrm>
            <a:custGeom>
              <a:avLst/>
              <a:gdLst/>
              <a:ahLst/>
              <a:cxnLst/>
              <a:rect r="r" b="b" t="t" l="l"/>
              <a:pathLst>
                <a:path h="705730" w="1091188">
                  <a:moveTo>
                    <a:pt x="966728" y="705730"/>
                  </a:moveTo>
                  <a:lnTo>
                    <a:pt x="124460" y="705730"/>
                  </a:lnTo>
                  <a:cubicBezTo>
                    <a:pt x="55880" y="705730"/>
                    <a:pt x="0" y="649850"/>
                    <a:pt x="0" y="581270"/>
                  </a:cubicBezTo>
                  <a:lnTo>
                    <a:pt x="0" y="124460"/>
                  </a:lnTo>
                  <a:cubicBezTo>
                    <a:pt x="0" y="55880"/>
                    <a:pt x="55880" y="0"/>
                    <a:pt x="124460" y="0"/>
                  </a:cubicBezTo>
                  <a:lnTo>
                    <a:pt x="966728" y="0"/>
                  </a:lnTo>
                  <a:cubicBezTo>
                    <a:pt x="1035308" y="0"/>
                    <a:pt x="1091188" y="55880"/>
                    <a:pt x="1091188" y="124460"/>
                  </a:cubicBezTo>
                  <a:lnTo>
                    <a:pt x="1091188" y="581270"/>
                  </a:lnTo>
                  <a:cubicBezTo>
                    <a:pt x="1091188" y="649850"/>
                    <a:pt x="1035308" y="705730"/>
                    <a:pt x="966728" y="705730"/>
                  </a:cubicBezTo>
                  <a:close/>
                </a:path>
              </a:pathLst>
            </a:custGeom>
            <a:solidFill>
              <a:srgbClr val="761CC3"/>
            </a:solidFill>
          </p:spPr>
        </p:sp>
      </p:grpSp>
      <p:grpSp>
        <p:nvGrpSpPr>
          <p:cNvPr name="Group 9" id="9"/>
          <p:cNvGrpSpPr/>
          <p:nvPr/>
        </p:nvGrpSpPr>
        <p:grpSpPr>
          <a:xfrm rot="0">
            <a:off x="13543155" y="6211575"/>
            <a:ext cx="2751458" cy="1779516"/>
            <a:chOff x="0" y="0"/>
            <a:chExt cx="1091188" cy="705730"/>
          </a:xfrm>
        </p:grpSpPr>
        <p:sp>
          <p:nvSpPr>
            <p:cNvPr name="Freeform 10" id="10"/>
            <p:cNvSpPr/>
            <p:nvPr/>
          </p:nvSpPr>
          <p:spPr>
            <a:xfrm flipH="false" flipV="false" rot="0">
              <a:off x="0" y="0"/>
              <a:ext cx="1091188" cy="705730"/>
            </a:xfrm>
            <a:custGeom>
              <a:avLst/>
              <a:gdLst/>
              <a:ahLst/>
              <a:cxnLst/>
              <a:rect r="r" b="b" t="t" l="l"/>
              <a:pathLst>
                <a:path h="705730" w="1091188">
                  <a:moveTo>
                    <a:pt x="966728" y="705730"/>
                  </a:moveTo>
                  <a:lnTo>
                    <a:pt x="124460" y="705730"/>
                  </a:lnTo>
                  <a:cubicBezTo>
                    <a:pt x="55880" y="705730"/>
                    <a:pt x="0" y="649850"/>
                    <a:pt x="0" y="581270"/>
                  </a:cubicBezTo>
                  <a:lnTo>
                    <a:pt x="0" y="124460"/>
                  </a:lnTo>
                  <a:cubicBezTo>
                    <a:pt x="0" y="55880"/>
                    <a:pt x="55880" y="0"/>
                    <a:pt x="124460" y="0"/>
                  </a:cubicBezTo>
                  <a:lnTo>
                    <a:pt x="966728" y="0"/>
                  </a:lnTo>
                  <a:cubicBezTo>
                    <a:pt x="1035308" y="0"/>
                    <a:pt x="1091188" y="55880"/>
                    <a:pt x="1091188" y="124460"/>
                  </a:cubicBezTo>
                  <a:lnTo>
                    <a:pt x="1091188" y="581270"/>
                  </a:lnTo>
                  <a:cubicBezTo>
                    <a:pt x="1091188" y="649850"/>
                    <a:pt x="1035308" y="705730"/>
                    <a:pt x="966728" y="705730"/>
                  </a:cubicBezTo>
                  <a:close/>
                </a:path>
              </a:pathLst>
            </a:custGeom>
            <a:solidFill>
              <a:srgbClr val="761CC3"/>
            </a:solidFill>
          </p:spPr>
        </p:sp>
      </p:grpSp>
      <p:grpSp>
        <p:nvGrpSpPr>
          <p:cNvPr name="Group 11" id="11"/>
          <p:cNvGrpSpPr/>
          <p:nvPr/>
        </p:nvGrpSpPr>
        <p:grpSpPr>
          <a:xfrm rot="0">
            <a:off x="13547890" y="3804367"/>
            <a:ext cx="2751458" cy="1779516"/>
            <a:chOff x="0" y="0"/>
            <a:chExt cx="1091188" cy="705730"/>
          </a:xfrm>
        </p:grpSpPr>
        <p:sp>
          <p:nvSpPr>
            <p:cNvPr name="Freeform 12" id="12"/>
            <p:cNvSpPr/>
            <p:nvPr/>
          </p:nvSpPr>
          <p:spPr>
            <a:xfrm flipH="false" flipV="false" rot="0">
              <a:off x="0" y="0"/>
              <a:ext cx="1091188" cy="705730"/>
            </a:xfrm>
            <a:custGeom>
              <a:avLst/>
              <a:gdLst/>
              <a:ahLst/>
              <a:cxnLst/>
              <a:rect r="r" b="b" t="t" l="l"/>
              <a:pathLst>
                <a:path h="705730" w="1091188">
                  <a:moveTo>
                    <a:pt x="966728" y="705730"/>
                  </a:moveTo>
                  <a:lnTo>
                    <a:pt x="124460" y="705730"/>
                  </a:lnTo>
                  <a:cubicBezTo>
                    <a:pt x="55880" y="705730"/>
                    <a:pt x="0" y="649850"/>
                    <a:pt x="0" y="581270"/>
                  </a:cubicBezTo>
                  <a:lnTo>
                    <a:pt x="0" y="124460"/>
                  </a:lnTo>
                  <a:cubicBezTo>
                    <a:pt x="0" y="55880"/>
                    <a:pt x="55880" y="0"/>
                    <a:pt x="124460" y="0"/>
                  </a:cubicBezTo>
                  <a:lnTo>
                    <a:pt x="966728" y="0"/>
                  </a:lnTo>
                  <a:cubicBezTo>
                    <a:pt x="1035308" y="0"/>
                    <a:pt x="1091188" y="55880"/>
                    <a:pt x="1091188" y="124460"/>
                  </a:cubicBezTo>
                  <a:lnTo>
                    <a:pt x="1091188" y="581270"/>
                  </a:lnTo>
                  <a:cubicBezTo>
                    <a:pt x="1091188" y="649850"/>
                    <a:pt x="1035308" y="705730"/>
                    <a:pt x="966728" y="705730"/>
                  </a:cubicBezTo>
                  <a:close/>
                </a:path>
              </a:pathLst>
            </a:custGeom>
            <a:solidFill>
              <a:srgbClr val="761CC3"/>
            </a:solidFill>
          </p:spPr>
        </p:sp>
      </p:grpSp>
      <p:grpSp>
        <p:nvGrpSpPr>
          <p:cNvPr name="Group 13" id="13"/>
          <p:cNvGrpSpPr/>
          <p:nvPr/>
        </p:nvGrpSpPr>
        <p:grpSpPr>
          <a:xfrm rot="0">
            <a:off x="7899740" y="5011695"/>
            <a:ext cx="2751458" cy="1665216"/>
            <a:chOff x="0" y="0"/>
            <a:chExt cx="1091188" cy="660400"/>
          </a:xfrm>
        </p:grpSpPr>
        <p:sp>
          <p:nvSpPr>
            <p:cNvPr name="Freeform 14" id="14"/>
            <p:cNvSpPr/>
            <p:nvPr/>
          </p:nvSpPr>
          <p:spPr>
            <a:xfrm flipH="false" flipV="false" rot="0">
              <a:off x="0" y="0"/>
              <a:ext cx="1091188" cy="660400"/>
            </a:xfrm>
            <a:custGeom>
              <a:avLst/>
              <a:gdLst/>
              <a:ahLst/>
              <a:cxnLst/>
              <a:rect r="r" b="b" t="t" l="l"/>
              <a:pathLst>
                <a:path h="660400" w="1091188">
                  <a:moveTo>
                    <a:pt x="966728" y="660400"/>
                  </a:moveTo>
                  <a:lnTo>
                    <a:pt x="124460" y="660400"/>
                  </a:lnTo>
                  <a:cubicBezTo>
                    <a:pt x="55880" y="660400"/>
                    <a:pt x="0" y="604520"/>
                    <a:pt x="0" y="535940"/>
                  </a:cubicBezTo>
                  <a:lnTo>
                    <a:pt x="0" y="124460"/>
                  </a:lnTo>
                  <a:cubicBezTo>
                    <a:pt x="0" y="55880"/>
                    <a:pt x="55880" y="0"/>
                    <a:pt x="124460" y="0"/>
                  </a:cubicBezTo>
                  <a:lnTo>
                    <a:pt x="966728" y="0"/>
                  </a:lnTo>
                  <a:cubicBezTo>
                    <a:pt x="1035308" y="0"/>
                    <a:pt x="1091188" y="55880"/>
                    <a:pt x="1091188" y="124460"/>
                  </a:cubicBezTo>
                  <a:lnTo>
                    <a:pt x="1091188" y="535940"/>
                  </a:lnTo>
                  <a:cubicBezTo>
                    <a:pt x="1091188" y="604520"/>
                    <a:pt x="1035308" y="660400"/>
                    <a:pt x="966728" y="660400"/>
                  </a:cubicBezTo>
                  <a:close/>
                </a:path>
              </a:pathLst>
            </a:custGeom>
            <a:solidFill>
              <a:srgbClr val="761CC3"/>
            </a:solidFill>
          </p:spPr>
        </p:sp>
      </p:grpSp>
      <p:sp>
        <p:nvSpPr>
          <p:cNvPr name="TextBox 15" id="15"/>
          <p:cNvSpPr txBox="true"/>
          <p:nvPr/>
        </p:nvSpPr>
        <p:spPr>
          <a:xfrm rot="0">
            <a:off x="706278" y="1079416"/>
            <a:ext cx="1336228" cy="396441"/>
          </a:xfrm>
          <a:prstGeom prst="rect">
            <a:avLst/>
          </a:prstGeom>
        </p:spPr>
        <p:txBody>
          <a:bodyPr anchor="t" rtlCol="false" tIns="0" lIns="0" bIns="0" rIns="0">
            <a:spAutoFit/>
          </a:bodyPr>
          <a:lstStyle/>
          <a:p>
            <a:pPr algn="l">
              <a:lnSpc>
                <a:spcPts val="3348"/>
              </a:lnSpc>
            </a:pPr>
            <a:r>
              <a:rPr lang="en-US" sz="2392" b="true">
                <a:solidFill>
                  <a:srgbClr val="761CC3"/>
                </a:solidFill>
                <a:latin typeface="Montserrat Bold"/>
                <a:ea typeface="Montserrat Bold"/>
                <a:cs typeface="Montserrat Bold"/>
                <a:sym typeface="Montserrat Bold"/>
              </a:rPr>
              <a:t>Kue</a:t>
            </a:r>
          </a:p>
        </p:txBody>
      </p:sp>
      <p:sp>
        <p:nvSpPr>
          <p:cNvPr name="TextBox 16" id="16"/>
          <p:cNvSpPr txBox="true"/>
          <p:nvPr/>
        </p:nvSpPr>
        <p:spPr>
          <a:xfrm rot="0">
            <a:off x="1439617" y="1079416"/>
            <a:ext cx="1822003" cy="396441"/>
          </a:xfrm>
          <a:prstGeom prst="rect">
            <a:avLst/>
          </a:prstGeom>
        </p:spPr>
        <p:txBody>
          <a:bodyPr anchor="t" rtlCol="false" tIns="0" lIns="0" bIns="0" rIns="0">
            <a:spAutoFit/>
          </a:bodyPr>
          <a:lstStyle/>
          <a:p>
            <a:pPr algn="l">
              <a:lnSpc>
                <a:spcPts val="3348"/>
              </a:lnSpc>
            </a:pPr>
            <a:r>
              <a:rPr lang="en-US" sz="2392">
                <a:solidFill>
                  <a:srgbClr val="761CC3"/>
                </a:solidFill>
                <a:latin typeface="Montserrat"/>
                <a:ea typeface="Montserrat"/>
                <a:cs typeface="Montserrat"/>
                <a:sym typeface="Montserrat"/>
              </a:rPr>
              <a:t>Camilan.ID</a:t>
            </a:r>
          </a:p>
        </p:txBody>
      </p:sp>
      <p:sp>
        <p:nvSpPr>
          <p:cNvPr name="TextBox 17" id="17"/>
          <p:cNvSpPr txBox="true"/>
          <p:nvPr/>
        </p:nvSpPr>
        <p:spPr>
          <a:xfrm rot="0">
            <a:off x="5836333" y="1864490"/>
            <a:ext cx="6615334" cy="1336835"/>
          </a:xfrm>
          <a:prstGeom prst="rect">
            <a:avLst/>
          </a:prstGeom>
        </p:spPr>
        <p:txBody>
          <a:bodyPr anchor="t" rtlCol="false" tIns="0" lIns="0" bIns="0" rIns="0">
            <a:spAutoFit/>
          </a:bodyPr>
          <a:lstStyle/>
          <a:p>
            <a:pPr algn="ctr">
              <a:lnSpc>
                <a:spcPts val="5238"/>
              </a:lnSpc>
            </a:pPr>
            <a:r>
              <a:rPr lang="en-US" b="true" sz="4762">
                <a:solidFill>
                  <a:srgbClr val="761CC3"/>
                </a:solidFill>
                <a:latin typeface="Barlow SemiCondensed Bold"/>
                <a:ea typeface="Barlow SemiCondensed Bold"/>
                <a:cs typeface="Barlow SemiCondensed Bold"/>
                <a:sym typeface="Barlow SemiCondensed Bold"/>
              </a:rPr>
              <a:t>FITUR YANG TERSEDIA</a:t>
            </a:r>
          </a:p>
          <a:p>
            <a:pPr algn="ctr">
              <a:lnSpc>
                <a:spcPts val="5238"/>
              </a:lnSpc>
            </a:pPr>
            <a:r>
              <a:rPr lang="en-US" b="true" sz="4762">
                <a:solidFill>
                  <a:srgbClr val="761CC3"/>
                </a:solidFill>
                <a:latin typeface="Barlow SemiCondensed Bold"/>
                <a:ea typeface="Barlow SemiCondensed Bold"/>
                <a:cs typeface="Barlow SemiCondensed Bold"/>
                <a:sym typeface="Barlow SemiCondensed Bold"/>
              </a:rPr>
              <a:t>UNTUK ADMIN</a:t>
            </a:r>
          </a:p>
        </p:txBody>
      </p:sp>
      <p:sp>
        <p:nvSpPr>
          <p:cNvPr name="TextBox 18" id="18"/>
          <p:cNvSpPr txBox="true"/>
          <p:nvPr/>
        </p:nvSpPr>
        <p:spPr>
          <a:xfrm rot="0">
            <a:off x="1675893" y="6468372"/>
            <a:ext cx="3396144" cy="946785"/>
          </a:xfrm>
          <a:prstGeom prst="rect">
            <a:avLst/>
          </a:prstGeom>
        </p:spPr>
        <p:txBody>
          <a:bodyPr anchor="t" rtlCol="false" tIns="0" lIns="0" bIns="0" rIns="0">
            <a:spAutoFit/>
          </a:bodyPr>
          <a:lstStyle/>
          <a:p>
            <a:pPr algn="ctr">
              <a:lnSpc>
                <a:spcPts val="3720"/>
              </a:lnSpc>
            </a:pPr>
            <a:r>
              <a:rPr lang="en-US" b="true" sz="3000">
                <a:solidFill>
                  <a:srgbClr val="FFFFFF"/>
                </a:solidFill>
                <a:latin typeface="Barlow SemiCondensed Bold"/>
                <a:ea typeface="Barlow SemiCondensed Bold"/>
                <a:cs typeface="Barlow SemiCondensed Bold"/>
                <a:sym typeface="Barlow SemiCondensed Bold"/>
              </a:rPr>
              <a:t>MEMANAJEMEN</a:t>
            </a:r>
          </a:p>
          <a:p>
            <a:pPr algn="ctr">
              <a:lnSpc>
                <a:spcPts val="3720"/>
              </a:lnSpc>
            </a:pPr>
            <a:r>
              <a:rPr lang="en-US" b="true" sz="3000">
                <a:solidFill>
                  <a:srgbClr val="FFFFFF"/>
                </a:solidFill>
                <a:latin typeface="Barlow SemiCondensed Bold"/>
                <a:ea typeface="Barlow SemiCondensed Bold"/>
                <a:cs typeface="Barlow SemiCondensed Bold"/>
                <a:sym typeface="Barlow SemiCondensed Bold"/>
              </a:rPr>
              <a:t>KATEGORI</a:t>
            </a:r>
          </a:p>
        </p:txBody>
      </p:sp>
      <p:sp>
        <p:nvSpPr>
          <p:cNvPr name="TextBox 19" id="19"/>
          <p:cNvSpPr txBox="true"/>
          <p:nvPr/>
        </p:nvSpPr>
        <p:spPr>
          <a:xfrm rot="0">
            <a:off x="13225547" y="4232943"/>
            <a:ext cx="3396144" cy="946785"/>
          </a:xfrm>
          <a:prstGeom prst="rect">
            <a:avLst/>
          </a:prstGeom>
        </p:spPr>
        <p:txBody>
          <a:bodyPr anchor="t" rtlCol="false" tIns="0" lIns="0" bIns="0" rIns="0">
            <a:spAutoFit/>
          </a:bodyPr>
          <a:lstStyle/>
          <a:p>
            <a:pPr algn="ctr">
              <a:lnSpc>
                <a:spcPts val="3720"/>
              </a:lnSpc>
            </a:pPr>
            <a:r>
              <a:rPr lang="en-US" b="true" sz="3000">
                <a:solidFill>
                  <a:srgbClr val="FFFFFF"/>
                </a:solidFill>
                <a:latin typeface="Barlow SemiCondensed Bold"/>
                <a:ea typeface="Barlow SemiCondensed Bold"/>
                <a:cs typeface="Barlow SemiCondensed Bold"/>
                <a:sym typeface="Barlow SemiCondensed Bold"/>
              </a:rPr>
              <a:t>MEMANAJEMEN</a:t>
            </a:r>
          </a:p>
          <a:p>
            <a:pPr algn="ctr">
              <a:lnSpc>
                <a:spcPts val="3720"/>
              </a:lnSpc>
            </a:pPr>
            <a:r>
              <a:rPr lang="en-US" b="true" sz="3000">
                <a:solidFill>
                  <a:srgbClr val="FFFFFF"/>
                </a:solidFill>
                <a:latin typeface="Barlow SemiCondensed Bold"/>
                <a:ea typeface="Barlow SemiCondensed Bold"/>
                <a:cs typeface="Barlow SemiCondensed Bold"/>
                <a:sym typeface="Barlow SemiCondensed Bold"/>
              </a:rPr>
              <a:t>PRODUK</a:t>
            </a:r>
          </a:p>
        </p:txBody>
      </p:sp>
      <p:sp>
        <p:nvSpPr>
          <p:cNvPr name="TextBox 20" id="20"/>
          <p:cNvSpPr txBox="true"/>
          <p:nvPr/>
        </p:nvSpPr>
        <p:spPr>
          <a:xfrm rot="0">
            <a:off x="1666309" y="3897423"/>
            <a:ext cx="3396144" cy="946785"/>
          </a:xfrm>
          <a:prstGeom prst="rect">
            <a:avLst/>
          </a:prstGeom>
        </p:spPr>
        <p:txBody>
          <a:bodyPr anchor="t" rtlCol="false" tIns="0" lIns="0" bIns="0" rIns="0">
            <a:spAutoFit/>
          </a:bodyPr>
          <a:lstStyle/>
          <a:p>
            <a:pPr algn="ctr">
              <a:lnSpc>
                <a:spcPts val="3720"/>
              </a:lnSpc>
            </a:pPr>
            <a:r>
              <a:rPr lang="en-US" b="true" sz="3000">
                <a:solidFill>
                  <a:srgbClr val="FFFFFF"/>
                </a:solidFill>
                <a:latin typeface="Barlow SemiCondensed Bold"/>
                <a:ea typeface="Barlow SemiCondensed Bold"/>
                <a:cs typeface="Barlow SemiCondensed Bold"/>
                <a:sym typeface="Barlow SemiCondensed Bold"/>
              </a:rPr>
              <a:t>HALAMAN</a:t>
            </a:r>
          </a:p>
          <a:p>
            <a:pPr algn="ctr">
              <a:lnSpc>
                <a:spcPts val="3720"/>
              </a:lnSpc>
            </a:pPr>
            <a:r>
              <a:rPr lang="en-US" b="true" sz="3000">
                <a:solidFill>
                  <a:srgbClr val="FFFFFF"/>
                </a:solidFill>
                <a:latin typeface="Barlow SemiCondensed Bold"/>
                <a:ea typeface="Barlow SemiCondensed Bold"/>
                <a:cs typeface="Barlow SemiCondensed Bold"/>
                <a:sym typeface="Barlow SemiCondensed Bold"/>
              </a:rPr>
              <a:t>MENU</a:t>
            </a:r>
          </a:p>
        </p:txBody>
      </p:sp>
      <p:sp>
        <p:nvSpPr>
          <p:cNvPr name="TextBox 21" id="21"/>
          <p:cNvSpPr txBox="true"/>
          <p:nvPr/>
        </p:nvSpPr>
        <p:spPr>
          <a:xfrm rot="0">
            <a:off x="13225547" y="6613653"/>
            <a:ext cx="3396144" cy="946785"/>
          </a:xfrm>
          <a:prstGeom prst="rect">
            <a:avLst/>
          </a:prstGeom>
        </p:spPr>
        <p:txBody>
          <a:bodyPr anchor="t" rtlCol="false" tIns="0" lIns="0" bIns="0" rIns="0">
            <a:spAutoFit/>
          </a:bodyPr>
          <a:lstStyle/>
          <a:p>
            <a:pPr algn="ctr">
              <a:lnSpc>
                <a:spcPts val="3720"/>
              </a:lnSpc>
            </a:pPr>
            <a:r>
              <a:rPr lang="en-US" b="true" sz="3000">
                <a:solidFill>
                  <a:srgbClr val="FFFFFF"/>
                </a:solidFill>
                <a:latin typeface="Barlow SemiCondensed Bold"/>
                <a:ea typeface="Barlow SemiCondensed Bold"/>
                <a:cs typeface="Barlow SemiCondensed Bold"/>
                <a:sym typeface="Barlow SemiCondensed Bold"/>
              </a:rPr>
              <a:t>MEMANAJEMEN</a:t>
            </a:r>
          </a:p>
          <a:p>
            <a:pPr algn="ctr">
              <a:lnSpc>
                <a:spcPts val="3720"/>
              </a:lnSpc>
            </a:pPr>
            <a:r>
              <a:rPr lang="en-US" b="true" sz="3000">
                <a:solidFill>
                  <a:srgbClr val="FFFFFF"/>
                </a:solidFill>
                <a:latin typeface="Barlow SemiCondensed Bold"/>
                <a:ea typeface="Barlow SemiCondensed Bold"/>
                <a:cs typeface="Barlow SemiCondensed Bold"/>
                <a:sym typeface="Barlow SemiCondensed Bold"/>
              </a:rPr>
              <a:t>PEMESANAN</a:t>
            </a:r>
          </a:p>
        </p:txBody>
      </p:sp>
      <p:sp>
        <p:nvSpPr>
          <p:cNvPr name="TextBox 22" id="22"/>
          <p:cNvSpPr txBox="true"/>
          <p:nvPr/>
        </p:nvSpPr>
        <p:spPr>
          <a:xfrm rot="0">
            <a:off x="7576950" y="5607690"/>
            <a:ext cx="3396144" cy="480060"/>
          </a:xfrm>
          <a:prstGeom prst="rect">
            <a:avLst/>
          </a:prstGeom>
        </p:spPr>
        <p:txBody>
          <a:bodyPr anchor="t" rtlCol="false" tIns="0" lIns="0" bIns="0" rIns="0">
            <a:spAutoFit/>
          </a:bodyPr>
          <a:lstStyle/>
          <a:p>
            <a:pPr algn="ctr">
              <a:lnSpc>
                <a:spcPts val="3720"/>
              </a:lnSpc>
            </a:pPr>
            <a:r>
              <a:rPr lang="en-US" b="true" sz="3000">
                <a:solidFill>
                  <a:srgbClr val="FFFFFF"/>
                </a:solidFill>
                <a:latin typeface="Barlow SemiCondensed Bold"/>
                <a:ea typeface="Barlow SemiCondensed Bold"/>
                <a:cs typeface="Barlow SemiCondensed Bold"/>
                <a:sym typeface="Barlow SemiCondensed Bold"/>
              </a:rPr>
              <a:t>LOGIN</a:t>
            </a:r>
          </a:p>
        </p:txBody>
      </p:sp>
      <p:sp>
        <p:nvSpPr>
          <p:cNvPr name="AutoShape 23" id="23"/>
          <p:cNvSpPr/>
          <p:nvPr/>
        </p:nvSpPr>
        <p:spPr>
          <a:xfrm flipH="true" flipV="true">
            <a:off x="4740110" y="4386358"/>
            <a:ext cx="3159630" cy="1457945"/>
          </a:xfrm>
          <a:prstGeom prst="line">
            <a:avLst/>
          </a:prstGeom>
          <a:ln cap="flat" w="38100">
            <a:solidFill>
              <a:srgbClr val="761CC3"/>
            </a:solidFill>
            <a:prstDash val="solid"/>
            <a:headEnd type="none" len="sm" w="sm"/>
            <a:tailEnd type="none" len="sm" w="sm"/>
          </a:ln>
        </p:spPr>
      </p:sp>
      <p:sp>
        <p:nvSpPr>
          <p:cNvPr name="AutoShape 24" id="24"/>
          <p:cNvSpPr/>
          <p:nvPr/>
        </p:nvSpPr>
        <p:spPr>
          <a:xfrm flipV="true">
            <a:off x="4735407" y="5844303"/>
            <a:ext cx="3164333" cy="1079285"/>
          </a:xfrm>
          <a:prstGeom prst="line">
            <a:avLst/>
          </a:prstGeom>
          <a:ln cap="flat" w="38100">
            <a:solidFill>
              <a:srgbClr val="761CC3"/>
            </a:solidFill>
            <a:prstDash val="solid"/>
            <a:headEnd type="none" len="sm" w="sm"/>
            <a:tailEnd type="none" len="sm" w="sm"/>
          </a:ln>
        </p:spPr>
      </p:sp>
      <p:sp>
        <p:nvSpPr>
          <p:cNvPr name="AutoShape 25" id="25"/>
          <p:cNvSpPr/>
          <p:nvPr/>
        </p:nvSpPr>
        <p:spPr>
          <a:xfrm flipV="true">
            <a:off x="10651198" y="4694125"/>
            <a:ext cx="2896692" cy="1150178"/>
          </a:xfrm>
          <a:prstGeom prst="line">
            <a:avLst/>
          </a:prstGeom>
          <a:ln cap="flat" w="38100">
            <a:solidFill>
              <a:srgbClr val="761CC3"/>
            </a:solidFill>
            <a:prstDash val="solid"/>
            <a:headEnd type="none" len="sm" w="sm"/>
            <a:tailEnd type="none" len="sm" w="sm"/>
          </a:ln>
        </p:spPr>
      </p:sp>
      <p:sp>
        <p:nvSpPr>
          <p:cNvPr name="AutoShape 26" id="26"/>
          <p:cNvSpPr/>
          <p:nvPr/>
        </p:nvSpPr>
        <p:spPr>
          <a:xfrm flipH="true" flipV="true">
            <a:off x="10651198" y="5844303"/>
            <a:ext cx="2891957" cy="1257031"/>
          </a:xfrm>
          <a:prstGeom prst="line">
            <a:avLst/>
          </a:prstGeom>
          <a:ln cap="flat" w="38100">
            <a:solidFill>
              <a:srgbClr val="761CC3"/>
            </a:solidFill>
            <a:prstDash val="solid"/>
            <a:headEnd type="none" len="sm" w="sm"/>
            <a:tailEnd type="none" len="sm" w="sm"/>
          </a:ln>
        </p:spPr>
      </p:sp>
      <p:sp>
        <p:nvSpPr>
          <p:cNvPr name="AutoShape 27" id="27"/>
          <p:cNvSpPr/>
          <p:nvPr/>
        </p:nvSpPr>
        <p:spPr>
          <a:xfrm>
            <a:off x="15285431" y="9663507"/>
            <a:ext cx="2672521" cy="0"/>
          </a:xfrm>
          <a:prstGeom prst="line">
            <a:avLst/>
          </a:prstGeom>
          <a:ln cap="rnd" w="657225">
            <a:solidFill>
              <a:srgbClr val="761CC3"/>
            </a:solidFill>
            <a:prstDash val="solid"/>
            <a:headEnd type="none" len="sm" w="sm"/>
            <a:tailEnd type="none" len="sm" w="sm"/>
          </a:ln>
        </p:spPr>
      </p:sp>
      <p:grpSp>
        <p:nvGrpSpPr>
          <p:cNvPr name="Group 28" id="28"/>
          <p:cNvGrpSpPr/>
          <p:nvPr/>
        </p:nvGrpSpPr>
        <p:grpSpPr>
          <a:xfrm rot="0">
            <a:off x="17395838" y="9430006"/>
            <a:ext cx="467003" cy="467003"/>
            <a:chOff x="0" y="0"/>
            <a:chExt cx="6350000" cy="6350000"/>
          </a:xfrm>
        </p:grpSpPr>
        <p:sp>
          <p:nvSpPr>
            <p:cNvPr name="Freeform 29" id="29"/>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761CC3"/>
            </a:solidFill>
          </p:spPr>
        </p:sp>
      </p:grpSp>
      <p:sp>
        <p:nvSpPr>
          <p:cNvPr name="Freeform 30" id="30"/>
          <p:cNvSpPr/>
          <p:nvPr/>
        </p:nvSpPr>
        <p:spPr>
          <a:xfrm flipH="false" flipV="false" rot="0">
            <a:off x="17559212" y="9544458"/>
            <a:ext cx="159305" cy="238165"/>
          </a:xfrm>
          <a:custGeom>
            <a:avLst/>
            <a:gdLst/>
            <a:ahLst/>
            <a:cxnLst/>
            <a:rect r="r" b="b" t="t" l="l"/>
            <a:pathLst>
              <a:path h="238165" w="159305">
                <a:moveTo>
                  <a:pt x="0" y="0"/>
                </a:moveTo>
                <a:lnTo>
                  <a:pt x="159304" y="0"/>
                </a:lnTo>
                <a:lnTo>
                  <a:pt x="159304" y="238165"/>
                </a:lnTo>
                <a:lnTo>
                  <a:pt x="0" y="23816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31" id="31"/>
          <p:cNvSpPr txBox="true"/>
          <p:nvPr/>
        </p:nvSpPr>
        <p:spPr>
          <a:xfrm rot="0">
            <a:off x="15588324" y="9458085"/>
            <a:ext cx="1651581" cy="372745"/>
          </a:xfrm>
          <a:prstGeom prst="rect">
            <a:avLst/>
          </a:prstGeom>
        </p:spPr>
        <p:txBody>
          <a:bodyPr anchor="t" rtlCol="false" tIns="0" lIns="0" bIns="0" rIns="0">
            <a:spAutoFit/>
          </a:bodyPr>
          <a:lstStyle/>
          <a:p>
            <a:pPr algn="l">
              <a:lnSpc>
                <a:spcPts val="3079"/>
              </a:lnSpc>
            </a:pPr>
            <a:r>
              <a:rPr lang="en-US" sz="2199" b="true">
                <a:solidFill>
                  <a:srgbClr val="FFFFFF"/>
                </a:solidFill>
                <a:latin typeface="Montserrat Bold"/>
                <a:ea typeface="Montserrat Bold"/>
                <a:cs typeface="Montserrat Bold"/>
                <a:sym typeface="Montserrat Bold"/>
              </a:rPr>
              <a:t>More Info</a:t>
            </a:r>
          </a:p>
        </p:txBody>
      </p:sp>
      <p:sp>
        <p:nvSpPr>
          <p:cNvPr name="TextBox 32" id="32"/>
          <p:cNvSpPr txBox="true"/>
          <p:nvPr/>
        </p:nvSpPr>
        <p:spPr>
          <a:xfrm rot="0">
            <a:off x="7577397" y="8052568"/>
            <a:ext cx="3396144" cy="946785"/>
          </a:xfrm>
          <a:prstGeom prst="rect">
            <a:avLst/>
          </a:prstGeom>
        </p:spPr>
        <p:txBody>
          <a:bodyPr anchor="t" rtlCol="false" tIns="0" lIns="0" bIns="0" rIns="0">
            <a:spAutoFit/>
          </a:bodyPr>
          <a:lstStyle/>
          <a:p>
            <a:pPr algn="ctr">
              <a:lnSpc>
                <a:spcPts val="3720"/>
              </a:lnSpc>
            </a:pPr>
            <a:r>
              <a:rPr lang="en-US" b="true" sz="3000">
                <a:solidFill>
                  <a:srgbClr val="FFFFFF"/>
                </a:solidFill>
                <a:latin typeface="Barlow SemiCondensed Bold"/>
                <a:ea typeface="Barlow SemiCondensed Bold"/>
                <a:cs typeface="Barlow SemiCondensed Bold"/>
                <a:sym typeface="Barlow SemiCondensed Bold"/>
              </a:rPr>
              <a:t>MEMANAJEMEN</a:t>
            </a:r>
          </a:p>
          <a:p>
            <a:pPr algn="ctr">
              <a:lnSpc>
                <a:spcPts val="3720"/>
              </a:lnSpc>
            </a:pPr>
            <a:r>
              <a:rPr lang="en-US" b="true" sz="3000">
                <a:solidFill>
                  <a:srgbClr val="FFFFFF"/>
                </a:solidFill>
                <a:latin typeface="Barlow SemiCondensed Bold"/>
                <a:ea typeface="Barlow SemiCondensed Bold"/>
                <a:cs typeface="Barlow SemiCondensed Bold"/>
                <a:sym typeface="Barlow SemiCondensed Bold"/>
              </a:rPr>
              <a:t>PEMBAYARANN</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552523" y="3354821"/>
            <a:ext cx="1336228" cy="396375"/>
          </a:xfrm>
          <a:prstGeom prst="rect">
            <a:avLst/>
          </a:prstGeom>
        </p:spPr>
        <p:txBody>
          <a:bodyPr anchor="t" rtlCol="false" tIns="0" lIns="0" bIns="0" rIns="0">
            <a:spAutoFit/>
          </a:bodyPr>
          <a:lstStyle/>
          <a:p>
            <a:pPr algn="l">
              <a:lnSpc>
                <a:spcPts val="3348"/>
              </a:lnSpc>
            </a:pPr>
            <a:r>
              <a:rPr lang="en-US" sz="2392" b="true">
                <a:solidFill>
                  <a:srgbClr val="FFFFFF"/>
                </a:solidFill>
                <a:latin typeface="Montserrat Bold"/>
                <a:ea typeface="Montserrat Bold"/>
                <a:cs typeface="Montserrat Bold"/>
                <a:sym typeface="Montserrat Bold"/>
              </a:rPr>
              <a:t>Mobile</a:t>
            </a:r>
          </a:p>
        </p:txBody>
      </p:sp>
      <p:sp>
        <p:nvSpPr>
          <p:cNvPr name="TextBox 3" id="3"/>
          <p:cNvSpPr txBox="true"/>
          <p:nvPr/>
        </p:nvSpPr>
        <p:spPr>
          <a:xfrm rot="0">
            <a:off x="1739348" y="3354821"/>
            <a:ext cx="1336228" cy="396375"/>
          </a:xfrm>
          <a:prstGeom prst="rect">
            <a:avLst/>
          </a:prstGeom>
        </p:spPr>
        <p:txBody>
          <a:bodyPr anchor="t" rtlCol="false" tIns="0" lIns="0" bIns="0" rIns="0">
            <a:spAutoFit/>
          </a:bodyPr>
          <a:lstStyle/>
          <a:p>
            <a:pPr algn="l">
              <a:lnSpc>
                <a:spcPts val="3348"/>
              </a:lnSpc>
            </a:pPr>
            <a:r>
              <a:rPr lang="en-US" sz="2392">
                <a:solidFill>
                  <a:srgbClr val="FFFFFF"/>
                </a:solidFill>
                <a:latin typeface="Montserrat"/>
                <a:ea typeface="Montserrat"/>
                <a:cs typeface="Montserrat"/>
                <a:sym typeface="Montserrat"/>
              </a:rPr>
              <a:t>Apps</a:t>
            </a:r>
          </a:p>
        </p:txBody>
      </p:sp>
      <p:sp>
        <p:nvSpPr>
          <p:cNvPr name="Freeform 4" id="4"/>
          <p:cNvSpPr/>
          <p:nvPr/>
        </p:nvSpPr>
        <p:spPr>
          <a:xfrm flipH="false" flipV="false" rot="0">
            <a:off x="-6793358" y="-2504104"/>
            <a:ext cx="12152325" cy="12152325"/>
          </a:xfrm>
          <a:custGeom>
            <a:avLst/>
            <a:gdLst/>
            <a:ahLst/>
            <a:cxnLst/>
            <a:rect r="r" b="b" t="t" l="l"/>
            <a:pathLst>
              <a:path h="12152325" w="12152325">
                <a:moveTo>
                  <a:pt x="0" y="0"/>
                </a:moveTo>
                <a:lnTo>
                  <a:pt x="12152325" y="0"/>
                </a:lnTo>
                <a:lnTo>
                  <a:pt x="12152325" y="12152325"/>
                </a:lnTo>
                <a:lnTo>
                  <a:pt x="0" y="1215232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5" id="5"/>
          <p:cNvSpPr/>
          <p:nvPr/>
        </p:nvSpPr>
        <p:spPr>
          <a:xfrm rot="0">
            <a:off x="14716004" y="1028700"/>
            <a:ext cx="2543296" cy="0"/>
          </a:xfrm>
          <a:prstGeom prst="line">
            <a:avLst/>
          </a:prstGeom>
          <a:ln cap="rnd" w="581025">
            <a:solidFill>
              <a:srgbClr val="761CC3"/>
            </a:solidFill>
            <a:prstDash val="solid"/>
            <a:headEnd type="none" len="sm" w="sm"/>
            <a:tailEnd type="none" len="sm" w="sm"/>
          </a:ln>
        </p:spPr>
      </p:sp>
      <p:sp>
        <p:nvSpPr>
          <p:cNvPr name="TextBox 6" id="6"/>
          <p:cNvSpPr txBox="true"/>
          <p:nvPr/>
        </p:nvSpPr>
        <p:spPr>
          <a:xfrm rot="0">
            <a:off x="14987423" y="1181373"/>
            <a:ext cx="1907817" cy="276159"/>
          </a:xfrm>
          <a:prstGeom prst="rect">
            <a:avLst/>
          </a:prstGeom>
        </p:spPr>
        <p:txBody>
          <a:bodyPr anchor="t" rtlCol="false" tIns="0" lIns="0" bIns="0" rIns="0">
            <a:spAutoFit/>
          </a:bodyPr>
          <a:lstStyle/>
          <a:p>
            <a:pPr algn="l">
              <a:lnSpc>
                <a:spcPts val="2193"/>
              </a:lnSpc>
            </a:pPr>
            <a:r>
              <a:rPr lang="en-US" sz="1827">
                <a:solidFill>
                  <a:srgbClr val="FFFFFF"/>
                </a:solidFill>
                <a:latin typeface="Montserrat"/>
                <a:ea typeface="Montserrat"/>
                <a:cs typeface="Montserrat"/>
                <a:sym typeface="Montserrat"/>
              </a:rPr>
              <a:t>Search . . .</a:t>
            </a:r>
          </a:p>
        </p:txBody>
      </p:sp>
      <p:sp>
        <p:nvSpPr>
          <p:cNvPr name="Freeform 7" id="7"/>
          <p:cNvSpPr/>
          <p:nvPr/>
        </p:nvSpPr>
        <p:spPr>
          <a:xfrm flipH="false" flipV="false" rot="0">
            <a:off x="16758312" y="1210560"/>
            <a:ext cx="273856" cy="265298"/>
          </a:xfrm>
          <a:custGeom>
            <a:avLst/>
            <a:gdLst/>
            <a:ahLst/>
            <a:cxnLst/>
            <a:rect r="r" b="b" t="t" l="l"/>
            <a:pathLst>
              <a:path h="265298" w="273856">
                <a:moveTo>
                  <a:pt x="0" y="0"/>
                </a:moveTo>
                <a:lnTo>
                  <a:pt x="273856" y="0"/>
                </a:lnTo>
                <a:lnTo>
                  <a:pt x="273856" y="265298"/>
                </a:lnTo>
                <a:lnTo>
                  <a:pt x="0" y="26529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16525870" y="8022182"/>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6">
              <a:alphaModFix amt="15000"/>
              <a:extLst>
                <a:ext uri="{96DAC541-7B7A-43D3-8B79-37D633B846F1}">
                  <asvg:svgBlip xmlns:asvg="http://schemas.microsoft.com/office/drawing/2016/SVG/main" r:embed="rId7"/>
                </a:ext>
              </a:extLst>
            </a:blip>
            <a:stretch>
              <a:fillRect l="0" t="0" r="0" b="0"/>
            </a:stretch>
          </a:blipFill>
        </p:spPr>
      </p:sp>
      <p:sp>
        <p:nvSpPr>
          <p:cNvPr name="AutoShape 9" id="9"/>
          <p:cNvSpPr/>
          <p:nvPr/>
        </p:nvSpPr>
        <p:spPr>
          <a:xfrm>
            <a:off x="13268811" y="9648221"/>
            <a:ext cx="2672521" cy="0"/>
          </a:xfrm>
          <a:prstGeom prst="line">
            <a:avLst/>
          </a:prstGeom>
          <a:ln cap="rnd" w="657225">
            <a:solidFill>
              <a:srgbClr val="761CC3"/>
            </a:solidFill>
            <a:prstDash val="solid"/>
            <a:headEnd type="none" len="sm" w="sm"/>
            <a:tailEnd type="none" len="sm" w="sm"/>
          </a:ln>
        </p:spPr>
      </p:sp>
      <p:grpSp>
        <p:nvGrpSpPr>
          <p:cNvPr name="Group 10" id="10"/>
          <p:cNvGrpSpPr/>
          <p:nvPr/>
        </p:nvGrpSpPr>
        <p:grpSpPr>
          <a:xfrm rot="0">
            <a:off x="15379217" y="9414720"/>
            <a:ext cx="467003" cy="467003"/>
            <a:chOff x="0" y="0"/>
            <a:chExt cx="6350000" cy="6350000"/>
          </a:xfrm>
        </p:grpSpPr>
        <p:sp>
          <p:nvSpPr>
            <p:cNvPr name="Freeform 11" id="11"/>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sp>
      </p:grpSp>
      <p:sp>
        <p:nvSpPr>
          <p:cNvPr name="Freeform 12" id="12"/>
          <p:cNvSpPr/>
          <p:nvPr/>
        </p:nvSpPr>
        <p:spPr>
          <a:xfrm flipH="false" flipV="false" rot="0">
            <a:off x="15542591" y="9529172"/>
            <a:ext cx="159305" cy="238165"/>
          </a:xfrm>
          <a:custGeom>
            <a:avLst/>
            <a:gdLst/>
            <a:ahLst/>
            <a:cxnLst/>
            <a:rect r="r" b="b" t="t" l="l"/>
            <a:pathLst>
              <a:path h="238165" w="159305">
                <a:moveTo>
                  <a:pt x="0" y="0"/>
                </a:moveTo>
                <a:lnTo>
                  <a:pt x="159305" y="0"/>
                </a:lnTo>
                <a:lnTo>
                  <a:pt x="159305" y="238165"/>
                </a:lnTo>
                <a:lnTo>
                  <a:pt x="0" y="23816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3" id="13"/>
          <p:cNvSpPr/>
          <p:nvPr/>
        </p:nvSpPr>
        <p:spPr>
          <a:xfrm flipH="false" flipV="false" rot="0">
            <a:off x="5554476" y="625534"/>
            <a:ext cx="11055024" cy="9035933"/>
          </a:xfrm>
          <a:custGeom>
            <a:avLst/>
            <a:gdLst/>
            <a:ahLst/>
            <a:cxnLst/>
            <a:rect r="r" b="b" t="t" l="l"/>
            <a:pathLst>
              <a:path h="9035933" w="11055024">
                <a:moveTo>
                  <a:pt x="0" y="0"/>
                </a:moveTo>
                <a:lnTo>
                  <a:pt x="11055023" y="0"/>
                </a:lnTo>
                <a:lnTo>
                  <a:pt x="11055023" y="9035932"/>
                </a:lnTo>
                <a:lnTo>
                  <a:pt x="0" y="9035932"/>
                </a:lnTo>
                <a:lnTo>
                  <a:pt x="0" y="0"/>
                </a:lnTo>
                <a:close/>
              </a:path>
            </a:pathLst>
          </a:custGeom>
          <a:blipFill>
            <a:blip r:embed="rId10"/>
            <a:stretch>
              <a:fillRect l="0" t="0" r="0" b="0"/>
            </a:stretch>
          </a:blipFill>
        </p:spPr>
      </p:sp>
      <p:sp>
        <p:nvSpPr>
          <p:cNvPr name="TextBox 14" id="14"/>
          <p:cNvSpPr txBox="true"/>
          <p:nvPr/>
        </p:nvSpPr>
        <p:spPr>
          <a:xfrm rot="0">
            <a:off x="-530001" y="3321943"/>
            <a:ext cx="6084477" cy="993066"/>
          </a:xfrm>
          <a:prstGeom prst="rect">
            <a:avLst/>
          </a:prstGeom>
        </p:spPr>
        <p:txBody>
          <a:bodyPr anchor="t" rtlCol="false" tIns="0" lIns="0" bIns="0" rIns="0">
            <a:spAutoFit/>
          </a:bodyPr>
          <a:lstStyle/>
          <a:p>
            <a:pPr algn="ctr">
              <a:lnSpc>
                <a:spcPts val="7638"/>
              </a:lnSpc>
            </a:pPr>
            <a:r>
              <a:rPr lang="en-US" b="true" sz="6944">
                <a:solidFill>
                  <a:srgbClr val="FFFFFF"/>
                </a:solidFill>
                <a:latin typeface="Barlow SemiCondensed Bold"/>
                <a:ea typeface="Barlow SemiCondensed Bold"/>
                <a:cs typeface="Barlow SemiCondensed Bold"/>
                <a:sym typeface="Barlow SemiCondensed Bold"/>
              </a:rPr>
              <a:t>USE CASE </a:t>
            </a:r>
          </a:p>
        </p:txBody>
      </p:sp>
      <p:sp>
        <p:nvSpPr>
          <p:cNvPr name="TextBox 15" id="15"/>
          <p:cNvSpPr txBox="true"/>
          <p:nvPr/>
        </p:nvSpPr>
        <p:spPr>
          <a:xfrm rot="0">
            <a:off x="-634776" y="4372159"/>
            <a:ext cx="6084477" cy="993066"/>
          </a:xfrm>
          <a:prstGeom prst="rect">
            <a:avLst/>
          </a:prstGeom>
        </p:spPr>
        <p:txBody>
          <a:bodyPr anchor="t" rtlCol="false" tIns="0" lIns="0" bIns="0" rIns="0">
            <a:spAutoFit/>
          </a:bodyPr>
          <a:lstStyle/>
          <a:p>
            <a:pPr algn="ctr">
              <a:lnSpc>
                <a:spcPts val="7638"/>
              </a:lnSpc>
            </a:pPr>
            <a:r>
              <a:rPr lang="en-US" b="true" sz="6944">
                <a:solidFill>
                  <a:srgbClr val="E9E9E9"/>
                </a:solidFill>
                <a:latin typeface="Barlow SemiCondensed Bold"/>
                <a:ea typeface="Barlow SemiCondensed Bold"/>
                <a:cs typeface="Barlow SemiCondensed Bold"/>
                <a:sym typeface="Barlow SemiCondensed Bold"/>
              </a:rPr>
              <a:t>DIAGRAM</a:t>
            </a:r>
          </a:p>
        </p:txBody>
      </p:sp>
      <p:sp>
        <p:nvSpPr>
          <p:cNvPr name="TextBox 16" id="16"/>
          <p:cNvSpPr txBox="true"/>
          <p:nvPr/>
        </p:nvSpPr>
        <p:spPr>
          <a:xfrm rot="0">
            <a:off x="1028700" y="1125971"/>
            <a:ext cx="1336228" cy="815541"/>
          </a:xfrm>
          <a:prstGeom prst="rect">
            <a:avLst/>
          </a:prstGeom>
        </p:spPr>
        <p:txBody>
          <a:bodyPr anchor="t" rtlCol="false" tIns="0" lIns="0" bIns="0" rIns="0">
            <a:spAutoFit/>
          </a:bodyPr>
          <a:lstStyle/>
          <a:p>
            <a:pPr algn="l">
              <a:lnSpc>
                <a:spcPts val="3348"/>
              </a:lnSpc>
            </a:pPr>
            <a:r>
              <a:rPr lang="en-US" sz="2392" b="true">
                <a:solidFill>
                  <a:srgbClr val="FFFFFF"/>
                </a:solidFill>
                <a:latin typeface="Montserrat Bold"/>
                <a:ea typeface="Montserrat Bold"/>
                <a:cs typeface="Montserrat Bold"/>
                <a:sym typeface="Montserrat Bold"/>
              </a:rPr>
              <a:t>Kue</a:t>
            </a:r>
          </a:p>
          <a:p>
            <a:pPr algn="l">
              <a:lnSpc>
                <a:spcPts val="3348"/>
              </a:lnSpc>
            </a:pPr>
          </a:p>
        </p:txBody>
      </p:sp>
      <p:sp>
        <p:nvSpPr>
          <p:cNvPr name="TextBox 17" id="17"/>
          <p:cNvSpPr txBox="true"/>
          <p:nvPr/>
        </p:nvSpPr>
        <p:spPr>
          <a:xfrm rot="0">
            <a:off x="1764768" y="1143273"/>
            <a:ext cx="2063928" cy="396441"/>
          </a:xfrm>
          <a:prstGeom prst="rect">
            <a:avLst/>
          </a:prstGeom>
        </p:spPr>
        <p:txBody>
          <a:bodyPr anchor="t" rtlCol="false" tIns="0" lIns="0" bIns="0" rIns="0">
            <a:spAutoFit/>
          </a:bodyPr>
          <a:lstStyle/>
          <a:p>
            <a:pPr algn="l">
              <a:lnSpc>
                <a:spcPts val="3348"/>
              </a:lnSpc>
            </a:pPr>
            <a:r>
              <a:rPr lang="en-US" sz="2392">
                <a:solidFill>
                  <a:srgbClr val="FFFFFF"/>
                </a:solidFill>
                <a:latin typeface="Montserrat"/>
                <a:ea typeface="Montserrat"/>
                <a:cs typeface="Montserrat"/>
                <a:sym typeface="Montserrat"/>
              </a:rPr>
              <a:t>Camilan.ID</a:t>
            </a:r>
          </a:p>
        </p:txBody>
      </p:sp>
      <p:sp>
        <p:nvSpPr>
          <p:cNvPr name="TextBox 18" id="18"/>
          <p:cNvSpPr txBox="true"/>
          <p:nvPr/>
        </p:nvSpPr>
        <p:spPr>
          <a:xfrm rot="0">
            <a:off x="13571704" y="9442799"/>
            <a:ext cx="1651581" cy="372811"/>
          </a:xfrm>
          <a:prstGeom prst="rect">
            <a:avLst/>
          </a:prstGeom>
        </p:spPr>
        <p:txBody>
          <a:bodyPr anchor="t" rtlCol="false" tIns="0" lIns="0" bIns="0" rIns="0">
            <a:spAutoFit/>
          </a:bodyPr>
          <a:lstStyle/>
          <a:p>
            <a:pPr algn="l">
              <a:lnSpc>
                <a:spcPts val="3079"/>
              </a:lnSpc>
            </a:pPr>
            <a:r>
              <a:rPr lang="en-US" sz="2199" b="true">
                <a:solidFill>
                  <a:srgbClr val="FFFFFF"/>
                </a:solidFill>
                <a:latin typeface="Montserrat Bold"/>
                <a:ea typeface="Montserrat Bold"/>
                <a:cs typeface="Montserrat Bold"/>
                <a:sym typeface="Montserrat Bold"/>
              </a:rPr>
              <a:t>More Info</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1772124" y="-320106"/>
            <a:ext cx="14087175" cy="14087175"/>
          </a:xfrm>
          <a:custGeom>
            <a:avLst/>
            <a:gdLst/>
            <a:ahLst/>
            <a:cxnLst/>
            <a:rect r="r" b="b" t="t" l="l"/>
            <a:pathLst>
              <a:path h="14087175" w="14087175">
                <a:moveTo>
                  <a:pt x="0" y="0"/>
                </a:moveTo>
                <a:lnTo>
                  <a:pt x="14087175" y="0"/>
                </a:lnTo>
                <a:lnTo>
                  <a:pt x="14087175" y="14087175"/>
                </a:lnTo>
                <a:lnTo>
                  <a:pt x="0" y="1408717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3" id="3"/>
          <p:cNvSpPr/>
          <p:nvPr/>
        </p:nvSpPr>
        <p:spPr>
          <a:xfrm rot="0">
            <a:off x="14716004" y="1028700"/>
            <a:ext cx="2543296" cy="0"/>
          </a:xfrm>
          <a:prstGeom prst="line">
            <a:avLst/>
          </a:prstGeom>
          <a:ln cap="rnd" w="581025">
            <a:solidFill>
              <a:srgbClr val="FFFFFF"/>
            </a:solidFill>
            <a:prstDash val="solid"/>
            <a:headEnd type="none" len="sm" w="sm"/>
            <a:tailEnd type="none" len="sm" w="sm"/>
          </a:ln>
        </p:spPr>
      </p:sp>
      <p:grpSp>
        <p:nvGrpSpPr>
          <p:cNvPr name="Group 4" id="4"/>
          <p:cNvGrpSpPr/>
          <p:nvPr/>
        </p:nvGrpSpPr>
        <p:grpSpPr>
          <a:xfrm rot="0">
            <a:off x="12670987" y="4074282"/>
            <a:ext cx="4077834" cy="1910114"/>
            <a:chOff x="0" y="0"/>
            <a:chExt cx="1487605" cy="696815"/>
          </a:xfrm>
        </p:grpSpPr>
        <p:sp>
          <p:nvSpPr>
            <p:cNvPr name="Freeform 5" id="5"/>
            <p:cNvSpPr/>
            <p:nvPr/>
          </p:nvSpPr>
          <p:spPr>
            <a:xfrm flipH="false" flipV="false" rot="0">
              <a:off x="0" y="0"/>
              <a:ext cx="1487605" cy="696815"/>
            </a:xfrm>
            <a:custGeom>
              <a:avLst/>
              <a:gdLst/>
              <a:ahLst/>
              <a:cxnLst/>
              <a:rect r="r" b="b" t="t" l="l"/>
              <a:pathLst>
                <a:path h="696815" w="1487605">
                  <a:moveTo>
                    <a:pt x="1363145" y="696815"/>
                  </a:moveTo>
                  <a:lnTo>
                    <a:pt x="124460" y="696815"/>
                  </a:lnTo>
                  <a:cubicBezTo>
                    <a:pt x="55880" y="696815"/>
                    <a:pt x="0" y="640935"/>
                    <a:pt x="0" y="572355"/>
                  </a:cubicBezTo>
                  <a:lnTo>
                    <a:pt x="0" y="124460"/>
                  </a:lnTo>
                  <a:cubicBezTo>
                    <a:pt x="0" y="55880"/>
                    <a:pt x="55880" y="0"/>
                    <a:pt x="124460" y="0"/>
                  </a:cubicBezTo>
                  <a:lnTo>
                    <a:pt x="1363145" y="0"/>
                  </a:lnTo>
                  <a:cubicBezTo>
                    <a:pt x="1431725" y="0"/>
                    <a:pt x="1487605" y="55880"/>
                    <a:pt x="1487605" y="124460"/>
                  </a:cubicBezTo>
                  <a:lnTo>
                    <a:pt x="1487605" y="572355"/>
                  </a:lnTo>
                  <a:cubicBezTo>
                    <a:pt x="1487605" y="640935"/>
                    <a:pt x="1431725" y="696815"/>
                    <a:pt x="1363145" y="696815"/>
                  </a:cubicBezTo>
                  <a:close/>
                </a:path>
              </a:pathLst>
            </a:custGeom>
            <a:solidFill>
              <a:srgbClr val="FFFFFF"/>
            </a:solidFill>
          </p:spPr>
        </p:sp>
      </p:grpSp>
      <p:sp>
        <p:nvSpPr>
          <p:cNvPr name="TextBox 6" id="6"/>
          <p:cNvSpPr txBox="true"/>
          <p:nvPr/>
        </p:nvSpPr>
        <p:spPr>
          <a:xfrm rot="0">
            <a:off x="14987423" y="1181373"/>
            <a:ext cx="1907817" cy="276159"/>
          </a:xfrm>
          <a:prstGeom prst="rect">
            <a:avLst/>
          </a:prstGeom>
        </p:spPr>
        <p:txBody>
          <a:bodyPr anchor="t" rtlCol="false" tIns="0" lIns="0" bIns="0" rIns="0">
            <a:spAutoFit/>
          </a:bodyPr>
          <a:lstStyle/>
          <a:p>
            <a:pPr algn="l">
              <a:lnSpc>
                <a:spcPts val="2193"/>
              </a:lnSpc>
            </a:pPr>
            <a:r>
              <a:rPr lang="en-US" sz="1827">
                <a:solidFill>
                  <a:srgbClr val="761CC3"/>
                </a:solidFill>
                <a:latin typeface="Montserrat"/>
                <a:ea typeface="Montserrat"/>
                <a:cs typeface="Montserrat"/>
                <a:sym typeface="Montserrat"/>
              </a:rPr>
              <a:t>Search . . .</a:t>
            </a:r>
          </a:p>
        </p:txBody>
      </p:sp>
      <p:grpSp>
        <p:nvGrpSpPr>
          <p:cNvPr name="Group 7" id="7"/>
          <p:cNvGrpSpPr/>
          <p:nvPr/>
        </p:nvGrpSpPr>
        <p:grpSpPr>
          <a:xfrm rot="0">
            <a:off x="16079706" y="3508798"/>
            <a:ext cx="1133861" cy="1133861"/>
            <a:chOff x="0" y="0"/>
            <a:chExt cx="6350000" cy="6350000"/>
          </a:xfrm>
        </p:grpSpPr>
        <p:sp>
          <p:nvSpPr>
            <p:cNvPr name="Freeform 8" id="8"/>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sp>
      </p:grpSp>
      <p:grpSp>
        <p:nvGrpSpPr>
          <p:cNvPr name="Group 9" id="9"/>
          <p:cNvGrpSpPr>
            <a:grpSpLocks noChangeAspect="true"/>
          </p:cNvGrpSpPr>
          <p:nvPr/>
        </p:nvGrpSpPr>
        <p:grpSpPr>
          <a:xfrm rot="0">
            <a:off x="16149280" y="3578374"/>
            <a:ext cx="994713" cy="994709"/>
            <a:chOff x="0" y="0"/>
            <a:chExt cx="6350000" cy="6349975"/>
          </a:xfrm>
        </p:grpSpPr>
        <p:sp>
          <p:nvSpPr>
            <p:cNvPr name="Freeform 10" id="10"/>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solidFill>
              <a:srgbClr val="761CC3"/>
            </a:solidFill>
            <a:ln w="12700">
              <a:solidFill>
                <a:srgbClr val="000000"/>
              </a:solidFill>
            </a:ln>
          </p:spPr>
        </p:sp>
      </p:grpSp>
      <p:sp>
        <p:nvSpPr>
          <p:cNvPr name="Freeform 11" id="11"/>
          <p:cNvSpPr/>
          <p:nvPr/>
        </p:nvSpPr>
        <p:spPr>
          <a:xfrm flipH="false" flipV="false" rot="0">
            <a:off x="16758312" y="1210560"/>
            <a:ext cx="273856" cy="265298"/>
          </a:xfrm>
          <a:custGeom>
            <a:avLst/>
            <a:gdLst/>
            <a:ahLst/>
            <a:cxnLst/>
            <a:rect r="r" b="b" t="t" l="l"/>
            <a:pathLst>
              <a:path h="265298" w="273856">
                <a:moveTo>
                  <a:pt x="0" y="0"/>
                </a:moveTo>
                <a:lnTo>
                  <a:pt x="273856" y="0"/>
                </a:lnTo>
                <a:lnTo>
                  <a:pt x="273856" y="265298"/>
                </a:lnTo>
                <a:lnTo>
                  <a:pt x="0" y="26529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AutoShape 12" id="12"/>
          <p:cNvSpPr/>
          <p:nvPr/>
        </p:nvSpPr>
        <p:spPr>
          <a:xfrm>
            <a:off x="14940130" y="9629239"/>
            <a:ext cx="2672521" cy="0"/>
          </a:xfrm>
          <a:prstGeom prst="line">
            <a:avLst/>
          </a:prstGeom>
          <a:ln cap="rnd" w="657225">
            <a:solidFill>
              <a:srgbClr val="FFFFFF"/>
            </a:solidFill>
            <a:prstDash val="solid"/>
            <a:headEnd type="none" len="sm" w="sm"/>
            <a:tailEnd type="none" len="sm" w="sm"/>
          </a:ln>
        </p:spPr>
      </p:sp>
      <p:grpSp>
        <p:nvGrpSpPr>
          <p:cNvPr name="Group 13" id="13"/>
          <p:cNvGrpSpPr/>
          <p:nvPr/>
        </p:nvGrpSpPr>
        <p:grpSpPr>
          <a:xfrm rot="0">
            <a:off x="17050537" y="9395738"/>
            <a:ext cx="467003" cy="467003"/>
            <a:chOff x="0" y="0"/>
            <a:chExt cx="6350000" cy="6350000"/>
          </a:xfrm>
        </p:grpSpPr>
        <p:sp>
          <p:nvSpPr>
            <p:cNvPr name="Freeform 14" id="14"/>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761CC3"/>
            </a:solidFill>
          </p:spPr>
        </p:sp>
      </p:grpSp>
      <p:sp>
        <p:nvSpPr>
          <p:cNvPr name="Freeform 15" id="15"/>
          <p:cNvSpPr/>
          <p:nvPr/>
        </p:nvSpPr>
        <p:spPr>
          <a:xfrm flipH="false" flipV="false" rot="0">
            <a:off x="17213911" y="9510190"/>
            <a:ext cx="159305" cy="238165"/>
          </a:xfrm>
          <a:custGeom>
            <a:avLst/>
            <a:gdLst/>
            <a:ahLst/>
            <a:cxnLst/>
            <a:rect r="r" b="b" t="t" l="l"/>
            <a:pathLst>
              <a:path h="238165" w="159305">
                <a:moveTo>
                  <a:pt x="0" y="0"/>
                </a:moveTo>
                <a:lnTo>
                  <a:pt x="159304" y="0"/>
                </a:lnTo>
                <a:lnTo>
                  <a:pt x="159304" y="238165"/>
                </a:lnTo>
                <a:lnTo>
                  <a:pt x="0" y="23816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6" id="16"/>
          <p:cNvSpPr/>
          <p:nvPr/>
        </p:nvSpPr>
        <p:spPr>
          <a:xfrm flipH="false" flipV="false" rot="0">
            <a:off x="2043600" y="184215"/>
            <a:ext cx="9261799" cy="9918570"/>
          </a:xfrm>
          <a:custGeom>
            <a:avLst/>
            <a:gdLst/>
            <a:ahLst/>
            <a:cxnLst/>
            <a:rect r="r" b="b" t="t" l="l"/>
            <a:pathLst>
              <a:path h="9918570" w="9261799">
                <a:moveTo>
                  <a:pt x="0" y="0"/>
                </a:moveTo>
                <a:lnTo>
                  <a:pt x="9261799" y="0"/>
                </a:lnTo>
                <a:lnTo>
                  <a:pt x="9261799" y="9918570"/>
                </a:lnTo>
                <a:lnTo>
                  <a:pt x="0" y="9918570"/>
                </a:lnTo>
                <a:lnTo>
                  <a:pt x="0" y="0"/>
                </a:lnTo>
                <a:close/>
              </a:path>
            </a:pathLst>
          </a:custGeom>
          <a:blipFill>
            <a:blip r:embed="rId8"/>
            <a:stretch>
              <a:fillRect l="0" t="0" r="0" b="0"/>
            </a:stretch>
          </a:blipFill>
        </p:spPr>
      </p:sp>
      <p:sp>
        <p:nvSpPr>
          <p:cNvPr name="TextBox 17" id="17"/>
          <p:cNvSpPr txBox="true"/>
          <p:nvPr/>
        </p:nvSpPr>
        <p:spPr>
          <a:xfrm rot="0">
            <a:off x="485775" y="811429"/>
            <a:ext cx="1336228" cy="396441"/>
          </a:xfrm>
          <a:prstGeom prst="rect">
            <a:avLst/>
          </a:prstGeom>
        </p:spPr>
        <p:txBody>
          <a:bodyPr anchor="t" rtlCol="false" tIns="0" lIns="0" bIns="0" rIns="0">
            <a:spAutoFit/>
          </a:bodyPr>
          <a:lstStyle/>
          <a:p>
            <a:pPr algn="l">
              <a:lnSpc>
                <a:spcPts val="3348"/>
              </a:lnSpc>
            </a:pPr>
            <a:r>
              <a:rPr lang="en-US" sz="2392" b="true">
                <a:solidFill>
                  <a:srgbClr val="761CC3"/>
                </a:solidFill>
                <a:latin typeface="Montserrat Bold"/>
                <a:ea typeface="Montserrat Bold"/>
                <a:cs typeface="Montserrat Bold"/>
                <a:sym typeface="Montserrat Bold"/>
              </a:rPr>
              <a:t>Kue</a:t>
            </a:r>
          </a:p>
        </p:txBody>
      </p:sp>
      <p:sp>
        <p:nvSpPr>
          <p:cNvPr name="TextBox 18" id="18"/>
          <p:cNvSpPr txBox="true"/>
          <p:nvPr/>
        </p:nvSpPr>
        <p:spPr>
          <a:xfrm rot="0">
            <a:off x="1189749" y="811429"/>
            <a:ext cx="1707703" cy="396441"/>
          </a:xfrm>
          <a:prstGeom prst="rect">
            <a:avLst/>
          </a:prstGeom>
        </p:spPr>
        <p:txBody>
          <a:bodyPr anchor="t" rtlCol="false" tIns="0" lIns="0" bIns="0" rIns="0">
            <a:spAutoFit/>
          </a:bodyPr>
          <a:lstStyle/>
          <a:p>
            <a:pPr algn="l">
              <a:lnSpc>
                <a:spcPts val="3348"/>
              </a:lnSpc>
            </a:pPr>
            <a:r>
              <a:rPr lang="en-US" sz="2392">
                <a:solidFill>
                  <a:srgbClr val="761CC3"/>
                </a:solidFill>
                <a:latin typeface="Montserrat"/>
                <a:ea typeface="Montserrat"/>
                <a:cs typeface="Montserrat"/>
                <a:sym typeface="Montserrat"/>
              </a:rPr>
              <a:t>Camilan.ID</a:t>
            </a:r>
          </a:p>
        </p:txBody>
      </p:sp>
      <p:sp>
        <p:nvSpPr>
          <p:cNvPr name="TextBox 19" id="19"/>
          <p:cNvSpPr txBox="true"/>
          <p:nvPr/>
        </p:nvSpPr>
        <p:spPr>
          <a:xfrm rot="0">
            <a:off x="12936177" y="4291409"/>
            <a:ext cx="3005155" cy="737930"/>
          </a:xfrm>
          <a:prstGeom prst="rect">
            <a:avLst/>
          </a:prstGeom>
        </p:spPr>
        <p:txBody>
          <a:bodyPr anchor="t" rtlCol="false" tIns="0" lIns="0" bIns="0" rIns="0">
            <a:spAutoFit/>
          </a:bodyPr>
          <a:lstStyle/>
          <a:p>
            <a:pPr algn="l">
              <a:lnSpc>
                <a:spcPts val="5875"/>
              </a:lnSpc>
            </a:pPr>
            <a:r>
              <a:rPr lang="en-US" sz="4738" b="true">
                <a:solidFill>
                  <a:srgbClr val="761CC3"/>
                </a:solidFill>
                <a:latin typeface="Montserrat Bold"/>
                <a:ea typeface="Montserrat Bold"/>
                <a:cs typeface="Montserrat Bold"/>
                <a:sym typeface="Montserrat Bold"/>
              </a:rPr>
              <a:t>ALUR</a:t>
            </a:r>
          </a:p>
        </p:txBody>
      </p:sp>
      <p:sp>
        <p:nvSpPr>
          <p:cNvPr name="TextBox 20" id="20"/>
          <p:cNvSpPr txBox="true"/>
          <p:nvPr/>
        </p:nvSpPr>
        <p:spPr>
          <a:xfrm rot="0">
            <a:off x="14138839" y="5010289"/>
            <a:ext cx="3005155" cy="737930"/>
          </a:xfrm>
          <a:prstGeom prst="rect">
            <a:avLst/>
          </a:prstGeom>
        </p:spPr>
        <p:txBody>
          <a:bodyPr anchor="t" rtlCol="false" tIns="0" lIns="0" bIns="0" rIns="0">
            <a:spAutoFit/>
          </a:bodyPr>
          <a:lstStyle/>
          <a:p>
            <a:pPr algn="l">
              <a:lnSpc>
                <a:spcPts val="5875"/>
              </a:lnSpc>
            </a:pPr>
            <a:r>
              <a:rPr lang="en-US" sz="4738" b="true">
                <a:solidFill>
                  <a:srgbClr val="761CC3"/>
                </a:solidFill>
                <a:latin typeface="Montserrat Bold"/>
                <a:ea typeface="Montserrat Bold"/>
                <a:cs typeface="Montserrat Bold"/>
                <a:sym typeface="Montserrat Bold"/>
              </a:rPr>
              <a:t>DATA</a:t>
            </a:r>
          </a:p>
        </p:txBody>
      </p:sp>
      <p:sp>
        <p:nvSpPr>
          <p:cNvPr name="TextBox 21" id="21"/>
          <p:cNvSpPr txBox="true"/>
          <p:nvPr/>
        </p:nvSpPr>
        <p:spPr>
          <a:xfrm rot="0">
            <a:off x="15243023" y="9423817"/>
            <a:ext cx="1651581" cy="372745"/>
          </a:xfrm>
          <a:prstGeom prst="rect">
            <a:avLst/>
          </a:prstGeom>
        </p:spPr>
        <p:txBody>
          <a:bodyPr anchor="t" rtlCol="false" tIns="0" lIns="0" bIns="0" rIns="0">
            <a:spAutoFit/>
          </a:bodyPr>
          <a:lstStyle/>
          <a:p>
            <a:pPr algn="l">
              <a:lnSpc>
                <a:spcPts val="3079"/>
              </a:lnSpc>
            </a:pPr>
            <a:r>
              <a:rPr lang="en-US" sz="2199" b="true">
                <a:solidFill>
                  <a:srgbClr val="761CC3"/>
                </a:solidFill>
                <a:latin typeface="Montserrat Bold"/>
                <a:ea typeface="Montserrat Bold"/>
                <a:cs typeface="Montserrat Bold"/>
                <a:sym typeface="Montserrat Bold"/>
              </a:rPr>
              <a:t>More Info</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E9E9E9"/>
        </a:solidFill>
      </p:bgPr>
    </p:bg>
    <p:spTree>
      <p:nvGrpSpPr>
        <p:cNvPr id="1" name=""/>
        <p:cNvGrpSpPr/>
        <p:nvPr/>
      </p:nvGrpSpPr>
      <p:grpSpPr>
        <a:xfrm>
          <a:off x="0" y="0"/>
          <a:ext cx="0" cy="0"/>
          <a:chOff x="0" y="0"/>
          <a:chExt cx="0" cy="0"/>
        </a:xfrm>
      </p:grpSpPr>
      <p:sp>
        <p:nvSpPr>
          <p:cNvPr name="AutoShape 2" id="2"/>
          <p:cNvSpPr/>
          <p:nvPr/>
        </p:nvSpPr>
        <p:spPr>
          <a:xfrm rot="0">
            <a:off x="14716004" y="1028700"/>
            <a:ext cx="2543296" cy="0"/>
          </a:xfrm>
          <a:prstGeom prst="line">
            <a:avLst/>
          </a:prstGeom>
          <a:ln cap="rnd" w="581025">
            <a:solidFill>
              <a:srgbClr val="FFFFFF"/>
            </a:solidFill>
            <a:prstDash val="solid"/>
            <a:headEnd type="none" len="sm" w="sm"/>
            <a:tailEnd type="none" len="sm" w="sm"/>
          </a:ln>
        </p:spPr>
      </p:sp>
      <p:sp>
        <p:nvSpPr>
          <p:cNvPr name="Freeform 3" id="3"/>
          <p:cNvSpPr/>
          <p:nvPr/>
        </p:nvSpPr>
        <p:spPr>
          <a:xfrm flipH="false" flipV="false" rot="0">
            <a:off x="-2057400" y="8804567"/>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9452032" y="2364527"/>
            <a:ext cx="8264313" cy="3231738"/>
            <a:chOff x="0" y="0"/>
            <a:chExt cx="11019084" cy="4308984"/>
          </a:xfrm>
        </p:grpSpPr>
        <p:pic>
          <p:nvPicPr>
            <p:cNvPr name="Picture 5" id="5"/>
            <p:cNvPicPr>
              <a:picLocks noChangeAspect="true"/>
            </p:cNvPicPr>
            <p:nvPr/>
          </p:nvPicPr>
          <p:blipFill>
            <a:blip r:embed="rId4"/>
            <a:srcRect l="8128" t="0" r="8128" b="0"/>
            <a:stretch>
              <a:fillRect/>
            </a:stretch>
          </p:blipFill>
          <p:spPr>
            <a:xfrm flipH="false" flipV="false">
              <a:off x="0" y="0"/>
              <a:ext cx="11019084" cy="4308984"/>
            </a:xfrm>
            <a:prstGeom prst="rect">
              <a:avLst/>
            </a:prstGeom>
          </p:spPr>
        </p:pic>
      </p:grpSp>
      <p:grpSp>
        <p:nvGrpSpPr>
          <p:cNvPr name="Group 6" id="6"/>
          <p:cNvGrpSpPr/>
          <p:nvPr/>
        </p:nvGrpSpPr>
        <p:grpSpPr>
          <a:xfrm rot="0">
            <a:off x="9452032" y="5883130"/>
            <a:ext cx="8264313" cy="3231738"/>
            <a:chOff x="0" y="0"/>
            <a:chExt cx="11019084" cy="4308984"/>
          </a:xfrm>
        </p:grpSpPr>
        <p:pic>
          <p:nvPicPr>
            <p:cNvPr name="Picture 7" id="7"/>
            <p:cNvPicPr>
              <a:picLocks noChangeAspect="true"/>
            </p:cNvPicPr>
            <p:nvPr/>
          </p:nvPicPr>
          <p:blipFill>
            <a:blip r:embed="rId5"/>
            <a:srcRect l="9403" t="0" r="9403" b="0"/>
            <a:stretch>
              <a:fillRect/>
            </a:stretch>
          </p:blipFill>
          <p:spPr>
            <a:xfrm flipH="false" flipV="false">
              <a:off x="0" y="0"/>
              <a:ext cx="11019084" cy="4308984"/>
            </a:xfrm>
            <a:prstGeom prst="rect">
              <a:avLst/>
            </a:prstGeom>
          </p:spPr>
        </p:pic>
      </p:grpSp>
      <p:sp>
        <p:nvSpPr>
          <p:cNvPr name="AutoShape 8" id="8"/>
          <p:cNvSpPr/>
          <p:nvPr/>
        </p:nvSpPr>
        <p:spPr>
          <a:xfrm>
            <a:off x="2364928" y="8546011"/>
            <a:ext cx="2672521" cy="0"/>
          </a:xfrm>
          <a:prstGeom prst="line">
            <a:avLst/>
          </a:prstGeom>
          <a:ln cap="rnd" w="657225">
            <a:solidFill>
              <a:srgbClr val="FFFFFF"/>
            </a:solidFill>
            <a:prstDash val="solid"/>
            <a:headEnd type="none" len="sm" w="sm"/>
            <a:tailEnd type="none" len="sm" w="sm"/>
          </a:ln>
        </p:spPr>
      </p:sp>
      <p:grpSp>
        <p:nvGrpSpPr>
          <p:cNvPr name="Group 9" id="9"/>
          <p:cNvGrpSpPr/>
          <p:nvPr/>
        </p:nvGrpSpPr>
        <p:grpSpPr>
          <a:xfrm rot="0">
            <a:off x="4475334" y="8312509"/>
            <a:ext cx="467003" cy="467003"/>
            <a:chOff x="0" y="0"/>
            <a:chExt cx="6350000" cy="6350000"/>
          </a:xfrm>
        </p:grpSpPr>
        <p:sp>
          <p:nvSpPr>
            <p:cNvPr name="Freeform 10" id="10"/>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DC3DAA"/>
            </a:solidFill>
          </p:spPr>
        </p:sp>
      </p:grpSp>
      <p:sp>
        <p:nvSpPr>
          <p:cNvPr name="Freeform 11" id="11"/>
          <p:cNvSpPr/>
          <p:nvPr/>
        </p:nvSpPr>
        <p:spPr>
          <a:xfrm flipH="false" flipV="false" rot="0">
            <a:off x="4629183" y="8426928"/>
            <a:ext cx="159305" cy="238165"/>
          </a:xfrm>
          <a:custGeom>
            <a:avLst/>
            <a:gdLst/>
            <a:ahLst/>
            <a:cxnLst/>
            <a:rect r="r" b="b" t="t" l="l"/>
            <a:pathLst>
              <a:path h="238165" w="159305">
                <a:moveTo>
                  <a:pt x="0" y="0"/>
                </a:moveTo>
                <a:lnTo>
                  <a:pt x="159305" y="0"/>
                </a:lnTo>
                <a:lnTo>
                  <a:pt x="159305" y="238165"/>
                </a:lnTo>
                <a:lnTo>
                  <a:pt x="0" y="23816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2" id="12"/>
          <p:cNvSpPr/>
          <p:nvPr/>
        </p:nvSpPr>
        <p:spPr>
          <a:xfrm flipH="false" flipV="false" rot="0">
            <a:off x="16758312" y="1210560"/>
            <a:ext cx="273856" cy="265298"/>
          </a:xfrm>
          <a:custGeom>
            <a:avLst/>
            <a:gdLst/>
            <a:ahLst/>
            <a:cxnLst/>
            <a:rect r="r" b="b" t="t" l="l"/>
            <a:pathLst>
              <a:path h="265298" w="273856">
                <a:moveTo>
                  <a:pt x="0" y="0"/>
                </a:moveTo>
                <a:lnTo>
                  <a:pt x="273856" y="0"/>
                </a:lnTo>
                <a:lnTo>
                  <a:pt x="273856" y="265298"/>
                </a:lnTo>
                <a:lnTo>
                  <a:pt x="0" y="26529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3" id="13"/>
          <p:cNvSpPr txBox="true"/>
          <p:nvPr/>
        </p:nvSpPr>
        <p:spPr>
          <a:xfrm rot="0">
            <a:off x="14987423" y="1181373"/>
            <a:ext cx="1907817" cy="276159"/>
          </a:xfrm>
          <a:prstGeom prst="rect">
            <a:avLst/>
          </a:prstGeom>
        </p:spPr>
        <p:txBody>
          <a:bodyPr anchor="t" rtlCol="false" tIns="0" lIns="0" bIns="0" rIns="0">
            <a:spAutoFit/>
          </a:bodyPr>
          <a:lstStyle/>
          <a:p>
            <a:pPr algn="l">
              <a:lnSpc>
                <a:spcPts val="2193"/>
              </a:lnSpc>
            </a:pPr>
            <a:r>
              <a:rPr lang="en-US" sz="1827">
                <a:solidFill>
                  <a:srgbClr val="761CC3"/>
                </a:solidFill>
                <a:latin typeface="Montserrat"/>
                <a:ea typeface="Montserrat"/>
                <a:cs typeface="Montserrat"/>
                <a:sym typeface="Montserrat"/>
              </a:rPr>
              <a:t>Search . . .</a:t>
            </a:r>
          </a:p>
        </p:txBody>
      </p:sp>
      <p:sp>
        <p:nvSpPr>
          <p:cNvPr name="TextBox 14" id="14"/>
          <p:cNvSpPr txBox="true"/>
          <p:nvPr/>
        </p:nvSpPr>
        <p:spPr>
          <a:xfrm rot="0">
            <a:off x="1028700" y="1125971"/>
            <a:ext cx="1336228" cy="815541"/>
          </a:xfrm>
          <a:prstGeom prst="rect">
            <a:avLst/>
          </a:prstGeom>
        </p:spPr>
        <p:txBody>
          <a:bodyPr anchor="t" rtlCol="false" tIns="0" lIns="0" bIns="0" rIns="0">
            <a:spAutoFit/>
          </a:bodyPr>
          <a:lstStyle/>
          <a:p>
            <a:pPr algn="l">
              <a:lnSpc>
                <a:spcPts val="3348"/>
              </a:lnSpc>
            </a:pPr>
            <a:r>
              <a:rPr lang="en-US" sz="2392" b="true">
                <a:solidFill>
                  <a:srgbClr val="761CC3"/>
                </a:solidFill>
                <a:latin typeface="Montserrat Bold"/>
                <a:ea typeface="Montserrat Bold"/>
                <a:cs typeface="Montserrat Bold"/>
                <a:sym typeface="Montserrat Bold"/>
              </a:rPr>
              <a:t>Kue</a:t>
            </a:r>
          </a:p>
          <a:p>
            <a:pPr algn="l">
              <a:lnSpc>
                <a:spcPts val="3348"/>
              </a:lnSpc>
            </a:pPr>
          </a:p>
        </p:txBody>
      </p:sp>
      <p:sp>
        <p:nvSpPr>
          <p:cNvPr name="TextBox 15" id="15"/>
          <p:cNvSpPr txBox="true"/>
          <p:nvPr/>
        </p:nvSpPr>
        <p:spPr>
          <a:xfrm rot="0">
            <a:off x="1696814" y="1125971"/>
            <a:ext cx="1764853" cy="396441"/>
          </a:xfrm>
          <a:prstGeom prst="rect">
            <a:avLst/>
          </a:prstGeom>
        </p:spPr>
        <p:txBody>
          <a:bodyPr anchor="t" rtlCol="false" tIns="0" lIns="0" bIns="0" rIns="0">
            <a:spAutoFit/>
          </a:bodyPr>
          <a:lstStyle/>
          <a:p>
            <a:pPr algn="l">
              <a:lnSpc>
                <a:spcPts val="3348"/>
              </a:lnSpc>
            </a:pPr>
            <a:r>
              <a:rPr lang="en-US" sz="2392">
                <a:solidFill>
                  <a:srgbClr val="761CC3"/>
                </a:solidFill>
                <a:latin typeface="Montserrat"/>
                <a:ea typeface="Montserrat"/>
                <a:cs typeface="Montserrat"/>
                <a:sym typeface="Montserrat"/>
              </a:rPr>
              <a:t>Camilan.ID</a:t>
            </a:r>
          </a:p>
        </p:txBody>
      </p:sp>
      <p:sp>
        <p:nvSpPr>
          <p:cNvPr name="TextBox 16" id="16"/>
          <p:cNvSpPr txBox="true"/>
          <p:nvPr/>
        </p:nvSpPr>
        <p:spPr>
          <a:xfrm rot="0">
            <a:off x="2667821" y="8340588"/>
            <a:ext cx="1651581" cy="372811"/>
          </a:xfrm>
          <a:prstGeom prst="rect">
            <a:avLst/>
          </a:prstGeom>
        </p:spPr>
        <p:txBody>
          <a:bodyPr anchor="t" rtlCol="false" tIns="0" lIns="0" bIns="0" rIns="0">
            <a:spAutoFit/>
          </a:bodyPr>
          <a:lstStyle/>
          <a:p>
            <a:pPr algn="l">
              <a:lnSpc>
                <a:spcPts val="3079"/>
              </a:lnSpc>
            </a:pPr>
            <a:r>
              <a:rPr lang="en-US" sz="2199" b="true">
                <a:solidFill>
                  <a:srgbClr val="761CC3"/>
                </a:solidFill>
                <a:latin typeface="Montserrat Bold"/>
                <a:ea typeface="Montserrat Bold"/>
                <a:cs typeface="Montserrat Bold"/>
                <a:sym typeface="Montserrat Bold"/>
              </a:rPr>
              <a:t>More Info</a:t>
            </a:r>
          </a:p>
        </p:txBody>
      </p:sp>
      <p:sp>
        <p:nvSpPr>
          <p:cNvPr name="TextBox 17" id="17"/>
          <p:cNvSpPr txBox="true"/>
          <p:nvPr/>
        </p:nvSpPr>
        <p:spPr>
          <a:xfrm rot="0">
            <a:off x="748141" y="4776912"/>
            <a:ext cx="7000634" cy="3106419"/>
          </a:xfrm>
          <a:prstGeom prst="rect">
            <a:avLst/>
          </a:prstGeom>
        </p:spPr>
        <p:txBody>
          <a:bodyPr anchor="t" rtlCol="false" tIns="0" lIns="0" bIns="0" rIns="0">
            <a:spAutoFit/>
          </a:bodyPr>
          <a:lstStyle/>
          <a:p>
            <a:pPr algn="r">
              <a:lnSpc>
                <a:spcPts val="3080"/>
              </a:lnSpc>
            </a:pPr>
            <a:r>
              <a:rPr lang="en-US" sz="2200">
                <a:solidFill>
                  <a:srgbClr val="000000"/>
                </a:solidFill>
                <a:latin typeface="Montserrat"/>
                <a:ea typeface="Montserrat"/>
                <a:cs typeface="Montserrat"/>
                <a:sym typeface="Montserrat"/>
              </a:rPr>
              <a:t>Website ini membantu proses jual beli kue dan camilan menjadi lebih mudah. Pengguna bisa memilih produk dengan cepat, sementara admin dapat mengelola data dan pesanan dengan efisien. Web ini juga memberi peluang bagi UMKM untuk menjangkau pelanggan lebih luas secara digital.</a:t>
            </a:r>
          </a:p>
          <a:p>
            <a:pPr algn="r">
              <a:lnSpc>
                <a:spcPts val="3080"/>
              </a:lnSpc>
            </a:pPr>
          </a:p>
        </p:txBody>
      </p:sp>
      <p:grpSp>
        <p:nvGrpSpPr>
          <p:cNvPr name="Group 18" id="18"/>
          <p:cNvGrpSpPr/>
          <p:nvPr/>
        </p:nvGrpSpPr>
        <p:grpSpPr>
          <a:xfrm rot="0">
            <a:off x="1253992" y="2815729"/>
            <a:ext cx="6494783" cy="1665216"/>
            <a:chOff x="0" y="0"/>
            <a:chExt cx="2575735" cy="660400"/>
          </a:xfrm>
        </p:grpSpPr>
        <p:sp>
          <p:nvSpPr>
            <p:cNvPr name="Freeform 19" id="19"/>
            <p:cNvSpPr/>
            <p:nvPr/>
          </p:nvSpPr>
          <p:spPr>
            <a:xfrm flipH="false" flipV="false" rot="0">
              <a:off x="0" y="0"/>
              <a:ext cx="2575736" cy="660400"/>
            </a:xfrm>
            <a:custGeom>
              <a:avLst/>
              <a:gdLst/>
              <a:ahLst/>
              <a:cxnLst/>
              <a:rect r="r" b="b" t="t" l="l"/>
              <a:pathLst>
                <a:path h="660400" w="2575736">
                  <a:moveTo>
                    <a:pt x="2451275" y="660400"/>
                  </a:moveTo>
                  <a:lnTo>
                    <a:pt x="124460" y="660400"/>
                  </a:lnTo>
                  <a:cubicBezTo>
                    <a:pt x="55880" y="660400"/>
                    <a:pt x="0" y="604520"/>
                    <a:pt x="0" y="535940"/>
                  </a:cubicBezTo>
                  <a:lnTo>
                    <a:pt x="0" y="124460"/>
                  </a:lnTo>
                  <a:cubicBezTo>
                    <a:pt x="0" y="55880"/>
                    <a:pt x="55880" y="0"/>
                    <a:pt x="124460" y="0"/>
                  </a:cubicBezTo>
                  <a:lnTo>
                    <a:pt x="2451276" y="0"/>
                  </a:lnTo>
                  <a:cubicBezTo>
                    <a:pt x="2519855" y="0"/>
                    <a:pt x="2575736" y="55880"/>
                    <a:pt x="2575736" y="124460"/>
                  </a:cubicBezTo>
                  <a:lnTo>
                    <a:pt x="2575736" y="535940"/>
                  </a:lnTo>
                  <a:cubicBezTo>
                    <a:pt x="2575736" y="604520"/>
                    <a:pt x="2519855" y="660400"/>
                    <a:pt x="2451276" y="660400"/>
                  </a:cubicBezTo>
                  <a:close/>
                </a:path>
              </a:pathLst>
            </a:custGeom>
            <a:solidFill>
              <a:srgbClr val="FFFFFF"/>
            </a:solidFill>
          </p:spPr>
        </p:sp>
      </p:grpSp>
      <p:sp>
        <p:nvSpPr>
          <p:cNvPr name="TextBox 20" id="20"/>
          <p:cNvSpPr txBox="true"/>
          <p:nvPr/>
        </p:nvSpPr>
        <p:spPr>
          <a:xfrm rot="0">
            <a:off x="1564843" y="3089050"/>
            <a:ext cx="7579157" cy="1264842"/>
          </a:xfrm>
          <a:prstGeom prst="rect">
            <a:avLst/>
          </a:prstGeom>
        </p:spPr>
        <p:txBody>
          <a:bodyPr anchor="t" rtlCol="false" tIns="0" lIns="0" bIns="0" rIns="0">
            <a:spAutoFit/>
          </a:bodyPr>
          <a:lstStyle/>
          <a:p>
            <a:pPr algn="l">
              <a:lnSpc>
                <a:spcPts val="9728"/>
              </a:lnSpc>
            </a:pPr>
            <a:r>
              <a:rPr lang="en-US" b="true" sz="8843">
                <a:solidFill>
                  <a:srgbClr val="761CC3"/>
                </a:solidFill>
                <a:latin typeface="Barlow SemiCondensed Bold"/>
                <a:ea typeface="Barlow SemiCondensed Bold"/>
                <a:cs typeface="Barlow SemiCondensed Bold"/>
                <a:sym typeface="Barlow SemiCondensed Bold"/>
              </a:rPr>
              <a:t>KESIMPULAN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DAGlGPqvdLo</dc:identifier>
  <dcterms:modified xsi:type="dcterms:W3CDTF">2011-08-01T06:04:30Z</dcterms:modified>
  <cp:revision>1</cp:revision>
  <dc:title>WEB</dc:title>
</cp:coreProperties>
</file>